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2" r:id="rId4"/>
    <p:sldId id="260" r:id="rId5"/>
    <p:sldId id="257" r:id="rId6"/>
    <p:sldId id="268" r:id="rId7"/>
    <p:sldId id="264" r:id="rId8"/>
    <p:sldId id="269" r:id="rId9"/>
    <p:sldId id="274" r:id="rId10"/>
    <p:sldId id="272" r:id="rId11"/>
    <p:sldId id="275" r:id="rId12"/>
    <p:sldId id="273" r:id="rId13"/>
    <p:sldId id="276" r:id="rId14"/>
    <p:sldId id="270" r:id="rId15"/>
    <p:sldId id="277" r:id="rId16"/>
    <p:sldId id="271" r:id="rId17"/>
    <p:sldId id="278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572" y="-348"/>
      </p:cViewPr>
      <p:guideLst>
        <p:guide orient="horz" pos="23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AB162-7C99-4C5C-A15A-347E2A40F93F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62C211-A2CB-40D7-BBF5-2B1167E95898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C50CA165-3BE4-4A96-A6DA-63FBD015F8C5}" type="parTrans" cxnId="{62766B94-53BA-4FD8-9FCC-EEECC15916F6}">
      <dgm:prSet/>
      <dgm:spPr/>
      <dgm:t>
        <a:bodyPr/>
        <a:lstStyle/>
        <a:p>
          <a:endParaRPr lang="en-US"/>
        </a:p>
      </dgm:t>
    </dgm:pt>
    <dgm:pt modelId="{FB3EFB30-0BE0-41D5-9B92-BDD18714D639}" type="sibTrans" cxnId="{62766B94-53BA-4FD8-9FCC-EEECC15916F6}">
      <dgm:prSet/>
      <dgm:spPr/>
      <dgm:t>
        <a:bodyPr/>
        <a:lstStyle/>
        <a:p>
          <a:endParaRPr lang="en-US"/>
        </a:p>
      </dgm:t>
    </dgm:pt>
    <dgm:pt modelId="{6BE90ED7-6D40-418B-9E10-B89FE14C0826}">
      <dgm:prSet phldrT="[Text]"/>
      <dgm:spPr/>
      <dgm:t>
        <a:bodyPr/>
        <a:lstStyle/>
        <a:p>
          <a:r>
            <a:rPr lang="en-US" dirty="0" smtClean="0"/>
            <a:t>Construction</a:t>
          </a:r>
          <a:endParaRPr lang="en-US" dirty="0"/>
        </a:p>
      </dgm:t>
    </dgm:pt>
    <dgm:pt modelId="{C26BA0B1-55C5-4A7C-82D6-4E33691769BF}" type="parTrans" cxnId="{D10F4E9D-450A-43AB-B19A-971ECE62A944}">
      <dgm:prSet/>
      <dgm:spPr/>
      <dgm:t>
        <a:bodyPr/>
        <a:lstStyle/>
        <a:p>
          <a:endParaRPr lang="en-US"/>
        </a:p>
      </dgm:t>
    </dgm:pt>
    <dgm:pt modelId="{63D56173-4C02-41F8-AF0A-78D09F2EC6D6}" type="sibTrans" cxnId="{D10F4E9D-450A-43AB-B19A-971ECE62A944}">
      <dgm:prSet/>
      <dgm:spPr/>
      <dgm:t>
        <a:bodyPr/>
        <a:lstStyle/>
        <a:p>
          <a:endParaRPr lang="en-US"/>
        </a:p>
      </dgm:t>
    </dgm:pt>
    <dgm:pt modelId="{2ABDFDA5-D1B1-48D8-9919-2FD852BA3C0D}">
      <dgm:prSet phldrT="[Text]"/>
      <dgm:spPr/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47514550-43D4-4469-8738-59A8DE3572DB}" type="parTrans" cxnId="{71BCBA4F-054E-49AB-AF4A-EE6C4775D1AA}">
      <dgm:prSet/>
      <dgm:spPr/>
      <dgm:t>
        <a:bodyPr/>
        <a:lstStyle/>
        <a:p>
          <a:endParaRPr lang="en-US"/>
        </a:p>
      </dgm:t>
    </dgm:pt>
    <dgm:pt modelId="{2D22148B-1899-4BAB-B324-8B841D129C4D}" type="sibTrans" cxnId="{71BCBA4F-054E-49AB-AF4A-EE6C4775D1AA}">
      <dgm:prSet/>
      <dgm:spPr/>
      <dgm:t>
        <a:bodyPr/>
        <a:lstStyle/>
        <a:p>
          <a:endParaRPr lang="en-US"/>
        </a:p>
      </dgm:t>
    </dgm:pt>
    <dgm:pt modelId="{93DEFFBC-A1A6-4513-9EF3-B55AB4429453}">
      <dgm:prSet phldrT="[Text]"/>
      <dgm:spPr/>
      <dgm:t>
        <a:bodyPr/>
        <a:lstStyle/>
        <a:p>
          <a:r>
            <a:rPr lang="en-US" dirty="0" smtClean="0"/>
            <a:t>Drawings</a:t>
          </a:r>
        </a:p>
      </dgm:t>
    </dgm:pt>
    <dgm:pt modelId="{EFE29692-1890-48BA-9BFB-5251133DA2F4}" type="parTrans" cxnId="{571AC212-B9E7-4392-B928-36A8BD33E0CF}">
      <dgm:prSet/>
      <dgm:spPr/>
      <dgm:t>
        <a:bodyPr/>
        <a:lstStyle/>
        <a:p>
          <a:endParaRPr lang="en-US"/>
        </a:p>
      </dgm:t>
    </dgm:pt>
    <dgm:pt modelId="{ED9B6ECA-231E-4135-BE3E-4DDFB67117E2}" type="sibTrans" cxnId="{571AC212-B9E7-4392-B928-36A8BD33E0CF}">
      <dgm:prSet/>
      <dgm:spPr/>
      <dgm:t>
        <a:bodyPr/>
        <a:lstStyle/>
        <a:p>
          <a:endParaRPr lang="en-US"/>
        </a:p>
      </dgm:t>
    </dgm:pt>
    <dgm:pt modelId="{D3CC644F-EB29-408A-8A03-29DA0054E2C7}">
      <dgm:prSet phldrT="[Text]"/>
      <dgm:spPr/>
      <dgm:t>
        <a:bodyPr/>
        <a:lstStyle/>
        <a:p>
          <a:r>
            <a:rPr lang="en-US" dirty="0" smtClean="0"/>
            <a:t>Specifications</a:t>
          </a:r>
        </a:p>
      </dgm:t>
    </dgm:pt>
    <dgm:pt modelId="{5004EBB1-A2EF-4893-816A-DE1C5381C89A}" type="parTrans" cxnId="{7870B0D1-B4E3-4A6A-8370-92C225C9143D}">
      <dgm:prSet/>
      <dgm:spPr/>
      <dgm:t>
        <a:bodyPr/>
        <a:lstStyle/>
        <a:p>
          <a:endParaRPr lang="en-US"/>
        </a:p>
      </dgm:t>
    </dgm:pt>
    <dgm:pt modelId="{A41B6008-4116-44D8-BCB7-3F0C64839F81}" type="sibTrans" cxnId="{7870B0D1-B4E3-4A6A-8370-92C225C9143D}">
      <dgm:prSet/>
      <dgm:spPr/>
      <dgm:t>
        <a:bodyPr/>
        <a:lstStyle/>
        <a:p>
          <a:endParaRPr lang="en-US"/>
        </a:p>
      </dgm:t>
    </dgm:pt>
    <dgm:pt modelId="{591E2509-FE11-471C-8745-CEB5C7CB9B39}">
      <dgm:prSet phldrT="[Text]"/>
      <dgm:spPr/>
      <dgm:t>
        <a:bodyPr/>
        <a:lstStyle/>
        <a:p>
          <a:r>
            <a:rPr lang="en-US" dirty="0" smtClean="0"/>
            <a:t>Documents</a:t>
          </a:r>
        </a:p>
      </dgm:t>
    </dgm:pt>
    <dgm:pt modelId="{9DA63797-EF80-4CB2-A5B5-2ED578A02B50}" type="parTrans" cxnId="{2BD02D41-CDA3-4C79-8D9B-8CC42F97DA8A}">
      <dgm:prSet/>
      <dgm:spPr/>
      <dgm:t>
        <a:bodyPr/>
        <a:lstStyle/>
        <a:p>
          <a:endParaRPr lang="en-US"/>
        </a:p>
      </dgm:t>
    </dgm:pt>
    <dgm:pt modelId="{6D90BCF1-13FD-4BD5-AF7C-54EA10D3CE8D}" type="sibTrans" cxnId="{2BD02D41-CDA3-4C79-8D9B-8CC42F97DA8A}">
      <dgm:prSet/>
      <dgm:spPr/>
      <dgm:t>
        <a:bodyPr/>
        <a:lstStyle/>
        <a:p>
          <a:endParaRPr lang="en-US"/>
        </a:p>
      </dgm:t>
    </dgm:pt>
    <dgm:pt modelId="{6B3AF50C-55E2-44BA-936A-FA72005862CA}">
      <dgm:prSet phldrT="[Text]"/>
      <dgm:spPr/>
      <dgm:t>
        <a:bodyPr/>
        <a:lstStyle/>
        <a:p>
          <a:r>
            <a:rPr lang="en-US" dirty="0" smtClean="0"/>
            <a:t>Design Review</a:t>
          </a:r>
        </a:p>
      </dgm:t>
    </dgm:pt>
    <dgm:pt modelId="{9363A831-53D2-41F6-86DB-232CFF56996F}" type="parTrans" cxnId="{DEAE4EB6-1322-499A-B8BA-DC226CE61777}">
      <dgm:prSet/>
      <dgm:spPr/>
      <dgm:t>
        <a:bodyPr/>
        <a:lstStyle/>
        <a:p>
          <a:endParaRPr lang="en-US"/>
        </a:p>
      </dgm:t>
    </dgm:pt>
    <dgm:pt modelId="{14E28C7F-D44B-42C1-97ED-9F5ECFAB22A5}" type="sibTrans" cxnId="{DEAE4EB6-1322-499A-B8BA-DC226CE61777}">
      <dgm:prSet/>
      <dgm:spPr/>
      <dgm:t>
        <a:bodyPr/>
        <a:lstStyle/>
        <a:p>
          <a:endParaRPr lang="en-US"/>
        </a:p>
      </dgm:t>
    </dgm:pt>
    <dgm:pt modelId="{FAE1F482-95DB-4834-B276-59541B8FC265}">
      <dgm:prSet phldrT="[Text]"/>
      <dgm:spPr/>
      <dgm:t>
        <a:bodyPr/>
        <a:lstStyle/>
        <a:p>
          <a:r>
            <a:rPr lang="en-US" dirty="0" smtClean="0"/>
            <a:t>Submittals</a:t>
          </a:r>
          <a:endParaRPr lang="en-US" dirty="0"/>
        </a:p>
      </dgm:t>
    </dgm:pt>
    <dgm:pt modelId="{2E902501-2099-4053-8DAF-248CD0496FCE}" type="parTrans" cxnId="{3B88FDD4-F413-420D-9A95-5D91AFB3955F}">
      <dgm:prSet/>
      <dgm:spPr/>
      <dgm:t>
        <a:bodyPr/>
        <a:lstStyle/>
        <a:p>
          <a:endParaRPr lang="en-US"/>
        </a:p>
      </dgm:t>
    </dgm:pt>
    <dgm:pt modelId="{D4934255-CB6B-47F5-AB0D-1E19DFFAC912}" type="sibTrans" cxnId="{3B88FDD4-F413-420D-9A95-5D91AFB3955F}">
      <dgm:prSet/>
      <dgm:spPr/>
      <dgm:t>
        <a:bodyPr/>
        <a:lstStyle/>
        <a:p>
          <a:endParaRPr lang="en-US"/>
        </a:p>
      </dgm:t>
    </dgm:pt>
    <dgm:pt modelId="{F05C02AD-131B-4290-8470-98509709798D}">
      <dgm:prSet phldrT="[Text]"/>
      <dgm:spPr/>
      <dgm:t>
        <a:bodyPr/>
        <a:lstStyle/>
        <a:p>
          <a:r>
            <a:rPr lang="en-US" dirty="0" smtClean="0"/>
            <a:t>RFI’s</a:t>
          </a:r>
          <a:endParaRPr lang="en-US" dirty="0"/>
        </a:p>
      </dgm:t>
    </dgm:pt>
    <dgm:pt modelId="{6146E660-4A0D-4C1E-8791-CA49BD23C10F}" type="parTrans" cxnId="{EA5AEA2E-2104-4BC2-9374-C6C5AF4E4561}">
      <dgm:prSet/>
      <dgm:spPr/>
      <dgm:t>
        <a:bodyPr/>
        <a:lstStyle/>
        <a:p>
          <a:endParaRPr lang="en-US"/>
        </a:p>
      </dgm:t>
    </dgm:pt>
    <dgm:pt modelId="{454D9E86-010B-4B66-A841-6FEB59497EB4}" type="sibTrans" cxnId="{EA5AEA2E-2104-4BC2-9374-C6C5AF4E4561}">
      <dgm:prSet/>
      <dgm:spPr/>
      <dgm:t>
        <a:bodyPr/>
        <a:lstStyle/>
        <a:p>
          <a:endParaRPr lang="en-US"/>
        </a:p>
      </dgm:t>
    </dgm:pt>
    <dgm:pt modelId="{3C2C6B6B-01B3-4890-8116-D23078835A7E}">
      <dgm:prSet phldrT="[Text]"/>
      <dgm:spPr/>
      <dgm:t>
        <a:bodyPr/>
        <a:lstStyle/>
        <a:p>
          <a:r>
            <a:rPr lang="en-US" dirty="0" smtClean="0"/>
            <a:t>Change Docs</a:t>
          </a:r>
          <a:endParaRPr lang="en-US" dirty="0"/>
        </a:p>
      </dgm:t>
    </dgm:pt>
    <dgm:pt modelId="{6C92F725-778B-4D71-A68D-7F548E6C79E3}" type="parTrans" cxnId="{1FED6A18-FB32-4D58-A348-128D89E9F6B8}">
      <dgm:prSet/>
      <dgm:spPr/>
      <dgm:t>
        <a:bodyPr/>
        <a:lstStyle/>
        <a:p>
          <a:endParaRPr lang="en-US"/>
        </a:p>
      </dgm:t>
    </dgm:pt>
    <dgm:pt modelId="{D541B7D7-8478-4B7C-94AC-7110D6DB6E82}" type="sibTrans" cxnId="{1FED6A18-FB32-4D58-A348-128D89E9F6B8}">
      <dgm:prSet/>
      <dgm:spPr/>
      <dgm:t>
        <a:bodyPr/>
        <a:lstStyle/>
        <a:p>
          <a:endParaRPr lang="en-US"/>
        </a:p>
      </dgm:t>
    </dgm:pt>
    <dgm:pt modelId="{5B562000-1D90-4455-949F-4BD701C283F6}">
      <dgm:prSet phldrT="[Text]"/>
      <dgm:spPr/>
      <dgm:t>
        <a:bodyPr/>
        <a:lstStyle/>
        <a:p>
          <a:r>
            <a:rPr lang="en-US" dirty="0" smtClean="0"/>
            <a:t>Inspections</a:t>
          </a:r>
          <a:endParaRPr lang="en-US" dirty="0"/>
        </a:p>
      </dgm:t>
    </dgm:pt>
    <dgm:pt modelId="{32C32FDB-50E7-41C1-A6F0-FCF0F786F724}" type="parTrans" cxnId="{4B9B76B7-2B5F-4F2C-BA16-A9EB84A569A0}">
      <dgm:prSet/>
      <dgm:spPr/>
      <dgm:t>
        <a:bodyPr/>
        <a:lstStyle/>
        <a:p>
          <a:endParaRPr lang="en-US"/>
        </a:p>
      </dgm:t>
    </dgm:pt>
    <dgm:pt modelId="{8010E655-C0E9-4BEB-8207-719FBDD81ED9}" type="sibTrans" cxnId="{4B9B76B7-2B5F-4F2C-BA16-A9EB84A569A0}">
      <dgm:prSet/>
      <dgm:spPr/>
      <dgm:t>
        <a:bodyPr/>
        <a:lstStyle/>
        <a:p>
          <a:endParaRPr lang="en-US"/>
        </a:p>
      </dgm:t>
    </dgm:pt>
    <dgm:pt modelId="{537D3B56-E8B3-4111-83F9-7185E394E833}">
      <dgm:prSet phldrT="[Text]"/>
      <dgm:spPr/>
      <dgm:t>
        <a:bodyPr/>
        <a:lstStyle/>
        <a:p>
          <a:r>
            <a:rPr lang="en-US" dirty="0" smtClean="0"/>
            <a:t>Punchlist</a:t>
          </a:r>
          <a:endParaRPr lang="en-US" dirty="0"/>
        </a:p>
      </dgm:t>
    </dgm:pt>
    <dgm:pt modelId="{0805CAA1-91E0-4CFF-B19C-BA1BFDC4FCC0}" type="parTrans" cxnId="{87219D4C-B068-46DD-8AAF-1C0EEB4F3AB4}">
      <dgm:prSet/>
      <dgm:spPr/>
      <dgm:t>
        <a:bodyPr/>
        <a:lstStyle/>
        <a:p>
          <a:endParaRPr lang="en-US"/>
        </a:p>
      </dgm:t>
    </dgm:pt>
    <dgm:pt modelId="{FB447D6C-F89C-4B24-B4A6-D62D7BAB6D39}" type="sibTrans" cxnId="{87219D4C-B068-46DD-8AAF-1C0EEB4F3AB4}">
      <dgm:prSet/>
      <dgm:spPr/>
      <dgm:t>
        <a:bodyPr/>
        <a:lstStyle/>
        <a:p>
          <a:endParaRPr lang="en-US"/>
        </a:p>
      </dgm:t>
    </dgm:pt>
    <dgm:pt modelId="{6DE3F122-86B3-44BA-8483-D96DFA6715B2}">
      <dgm:prSet phldrT="[Text]"/>
      <dgm:spPr/>
      <dgm:t>
        <a:bodyPr/>
        <a:lstStyle/>
        <a:p>
          <a:r>
            <a:rPr lang="en-US" smtClean="0"/>
            <a:t>Commissioning</a:t>
          </a:r>
          <a:endParaRPr lang="en-US" dirty="0"/>
        </a:p>
      </dgm:t>
    </dgm:pt>
    <dgm:pt modelId="{9D1584E2-48CD-4ABC-8AD5-06CB0FB0FE3A}" type="parTrans" cxnId="{4FE52A7B-BDBF-44EB-83E8-2896B0F12AF5}">
      <dgm:prSet/>
      <dgm:spPr/>
      <dgm:t>
        <a:bodyPr/>
        <a:lstStyle/>
        <a:p>
          <a:endParaRPr lang="en-US"/>
        </a:p>
      </dgm:t>
    </dgm:pt>
    <dgm:pt modelId="{D9BED369-37BC-449A-9062-23DC1A14F706}" type="sibTrans" cxnId="{4FE52A7B-BDBF-44EB-83E8-2896B0F12AF5}">
      <dgm:prSet/>
      <dgm:spPr/>
      <dgm:t>
        <a:bodyPr/>
        <a:lstStyle/>
        <a:p>
          <a:endParaRPr lang="en-US"/>
        </a:p>
      </dgm:t>
    </dgm:pt>
    <dgm:pt modelId="{10A23648-5700-4CA3-82FC-270020A0459D}">
      <dgm:prSet phldrT="[Text]"/>
      <dgm:spPr/>
      <dgm:t>
        <a:bodyPr/>
        <a:lstStyle/>
        <a:p>
          <a:r>
            <a:rPr lang="en-US" dirty="0" smtClean="0"/>
            <a:t>Equipment</a:t>
          </a:r>
          <a:endParaRPr lang="en-US" dirty="0"/>
        </a:p>
      </dgm:t>
    </dgm:pt>
    <dgm:pt modelId="{1FAEB352-589A-4310-85BC-816C27E3B8DF}" type="parTrans" cxnId="{1BAE02FF-47DA-4FE8-829F-F9C22BE048B1}">
      <dgm:prSet/>
      <dgm:spPr/>
      <dgm:t>
        <a:bodyPr/>
        <a:lstStyle/>
        <a:p>
          <a:endParaRPr lang="en-US"/>
        </a:p>
      </dgm:t>
    </dgm:pt>
    <dgm:pt modelId="{06D12DDB-575E-4AB0-8A49-55AFDF17D16C}" type="sibTrans" cxnId="{1BAE02FF-47DA-4FE8-829F-F9C22BE048B1}">
      <dgm:prSet/>
      <dgm:spPr/>
      <dgm:t>
        <a:bodyPr/>
        <a:lstStyle/>
        <a:p>
          <a:endParaRPr lang="en-US"/>
        </a:p>
      </dgm:t>
    </dgm:pt>
    <dgm:pt modelId="{D9757E71-0400-45CA-8180-40B4BF37B93B}">
      <dgm:prSet phldrT="[Text]"/>
      <dgm:spPr/>
      <dgm:t>
        <a:bodyPr/>
        <a:lstStyle/>
        <a:p>
          <a:r>
            <a:rPr lang="en-US" dirty="0" smtClean="0"/>
            <a:t>Systems</a:t>
          </a:r>
          <a:endParaRPr lang="en-US" dirty="0"/>
        </a:p>
      </dgm:t>
    </dgm:pt>
    <dgm:pt modelId="{5CB700C9-8A5E-4C8A-83A2-17B87C8C3102}" type="parTrans" cxnId="{CBFEC751-E279-4795-BCCA-D3838A2B0DD8}">
      <dgm:prSet/>
      <dgm:spPr/>
      <dgm:t>
        <a:bodyPr/>
        <a:lstStyle/>
        <a:p>
          <a:endParaRPr lang="en-US"/>
        </a:p>
      </dgm:t>
    </dgm:pt>
    <dgm:pt modelId="{475F5E34-C9BD-41CA-8A93-558E6E1D1AE7}" type="sibTrans" cxnId="{CBFEC751-E279-4795-BCCA-D3838A2B0DD8}">
      <dgm:prSet/>
      <dgm:spPr/>
      <dgm:t>
        <a:bodyPr/>
        <a:lstStyle/>
        <a:p>
          <a:endParaRPr lang="en-US"/>
        </a:p>
      </dgm:t>
    </dgm:pt>
    <dgm:pt modelId="{57155FAB-0E15-45D3-AD58-B17C569410CA}">
      <dgm:prSet phldrT="[Text]"/>
      <dgm:spPr/>
      <dgm:t>
        <a:bodyPr/>
        <a:lstStyle/>
        <a:p>
          <a:r>
            <a:rPr lang="en-US" dirty="0" smtClean="0"/>
            <a:t>Deliverables Tracking</a:t>
          </a:r>
          <a:endParaRPr lang="en-US" dirty="0"/>
        </a:p>
      </dgm:t>
    </dgm:pt>
    <dgm:pt modelId="{1CBA5516-B558-436B-947F-FD1E2AC83284}" type="parTrans" cxnId="{0EA3FF2A-84F5-4F02-A06B-CD4C9673BF0E}">
      <dgm:prSet/>
      <dgm:spPr/>
      <dgm:t>
        <a:bodyPr/>
        <a:lstStyle/>
        <a:p>
          <a:endParaRPr lang="en-US"/>
        </a:p>
      </dgm:t>
    </dgm:pt>
    <dgm:pt modelId="{B548B848-E63F-4F74-8E03-7A10E1FAC8BF}" type="sibTrans" cxnId="{0EA3FF2A-84F5-4F02-A06B-CD4C9673BF0E}">
      <dgm:prSet/>
      <dgm:spPr/>
      <dgm:t>
        <a:bodyPr/>
        <a:lstStyle/>
        <a:p>
          <a:endParaRPr lang="en-US"/>
        </a:p>
      </dgm:t>
    </dgm:pt>
    <dgm:pt modelId="{28F036CD-B74A-4937-B0F8-6B86F28730BC}">
      <dgm:prSet phldrT="[Text]"/>
      <dgm:spPr/>
      <dgm:t>
        <a:bodyPr/>
        <a:lstStyle/>
        <a:p>
          <a:r>
            <a:rPr lang="en-US" dirty="0" smtClean="0"/>
            <a:t>Checklists</a:t>
          </a:r>
          <a:endParaRPr lang="en-US" dirty="0"/>
        </a:p>
      </dgm:t>
    </dgm:pt>
    <dgm:pt modelId="{592B641E-D94B-4584-8F12-D2E07C1522F5}" type="parTrans" cxnId="{FFE4BDDD-5639-4EA9-B0E7-8DDF7CF4BFA6}">
      <dgm:prSet/>
      <dgm:spPr/>
      <dgm:t>
        <a:bodyPr/>
        <a:lstStyle/>
        <a:p>
          <a:endParaRPr lang="en-US"/>
        </a:p>
      </dgm:t>
    </dgm:pt>
    <dgm:pt modelId="{93F16612-105F-4463-8CDD-B723A77954CD}" type="sibTrans" cxnId="{FFE4BDDD-5639-4EA9-B0E7-8DDF7CF4BFA6}">
      <dgm:prSet/>
      <dgm:spPr/>
      <dgm:t>
        <a:bodyPr/>
        <a:lstStyle/>
        <a:p>
          <a:endParaRPr lang="en-US"/>
        </a:p>
      </dgm:t>
    </dgm:pt>
    <dgm:pt modelId="{DE69D96A-C8C2-4572-9D88-BF5AAF19A886}">
      <dgm:prSet phldrT="[Text]"/>
      <dgm:spPr/>
      <dgm:t>
        <a:bodyPr/>
        <a:lstStyle/>
        <a:p>
          <a:r>
            <a:rPr lang="en-US" dirty="0" smtClean="0"/>
            <a:t>Functional Tests</a:t>
          </a:r>
          <a:endParaRPr lang="en-US" dirty="0"/>
        </a:p>
      </dgm:t>
    </dgm:pt>
    <dgm:pt modelId="{8C7A17CD-3288-47BA-9601-1ACDF636E5A5}" type="parTrans" cxnId="{13FBE803-244D-4AE3-AB37-03A911E7B503}">
      <dgm:prSet/>
      <dgm:spPr/>
      <dgm:t>
        <a:bodyPr/>
        <a:lstStyle/>
        <a:p>
          <a:endParaRPr lang="en-US"/>
        </a:p>
      </dgm:t>
    </dgm:pt>
    <dgm:pt modelId="{D3D9BB61-B855-4707-9850-3AC4126292F4}" type="sibTrans" cxnId="{13FBE803-244D-4AE3-AB37-03A911E7B503}">
      <dgm:prSet/>
      <dgm:spPr/>
      <dgm:t>
        <a:bodyPr/>
        <a:lstStyle/>
        <a:p>
          <a:endParaRPr lang="en-US"/>
        </a:p>
      </dgm:t>
    </dgm:pt>
    <dgm:pt modelId="{073EB688-8B87-437B-95C7-BEC5AC105022}">
      <dgm:prSet phldrT="[Text]"/>
      <dgm:spPr/>
      <dgm:t>
        <a:bodyPr/>
        <a:lstStyle/>
        <a:p>
          <a:r>
            <a:rPr lang="en-US" dirty="0" smtClean="0"/>
            <a:t>Issues Log</a:t>
          </a:r>
          <a:endParaRPr lang="en-US" dirty="0"/>
        </a:p>
      </dgm:t>
    </dgm:pt>
    <dgm:pt modelId="{CCD1C778-D332-480B-A338-B801B8BE2B57}" type="parTrans" cxnId="{9F957B6E-4BD3-4C35-AE07-85225AABD7D3}">
      <dgm:prSet/>
      <dgm:spPr/>
      <dgm:t>
        <a:bodyPr/>
        <a:lstStyle/>
        <a:p>
          <a:endParaRPr lang="en-US"/>
        </a:p>
      </dgm:t>
    </dgm:pt>
    <dgm:pt modelId="{5F9892E0-F352-4AA6-BFCB-5CB822EC1B44}" type="sibTrans" cxnId="{9F957B6E-4BD3-4C35-AE07-85225AABD7D3}">
      <dgm:prSet/>
      <dgm:spPr/>
      <dgm:t>
        <a:bodyPr/>
        <a:lstStyle/>
        <a:p>
          <a:endParaRPr lang="en-US"/>
        </a:p>
      </dgm:t>
    </dgm:pt>
    <dgm:pt modelId="{1CD49D11-962C-4CDA-B6E5-4A5CF795752F}">
      <dgm:prSet phldrT="[Text]"/>
      <dgm:spPr/>
      <dgm:t>
        <a:bodyPr/>
        <a:lstStyle/>
        <a:p>
          <a:r>
            <a:rPr lang="en-US" dirty="0" smtClean="0"/>
            <a:t>Closeout</a:t>
          </a:r>
          <a:endParaRPr lang="en-US" dirty="0"/>
        </a:p>
      </dgm:t>
    </dgm:pt>
    <dgm:pt modelId="{479023F4-FF42-4A40-9AC7-3E98B850C94C}" type="parTrans" cxnId="{8102B71A-9D10-4FD4-B7D0-0F294CC12D8B}">
      <dgm:prSet/>
      <dgm:spPr/>
      <dgm:t>
        <a:bodyPr/>
        <a:lstStyle/>
        <a:p>
          <a:endParaRPr lang="en-US"/>
        </a:p>
      </dgm:t>
    </dgm:pt>
    <dgm:pt modelId="{C5863DD0-347E-4BA4-85B7-FE7F0627D9D7}" type="sibTrans" cxnId="{8102B71A-9D10-4FD4-B7D0-0F294CC12D8B}">
      <dgm:prSet/>
      <dgm:spPr/>
      <dgm:t>
        <a:bodyPr/>
        <a:lstStyle/>
        <a:p>
          <a:endParaRPr lang="en-US"/>
        </a:p>
      </dgm:t>
    </dgm:pt>
    <dgm:pt modelId="{DD54C561-FF76-4DC2-85D0-1A7CF77012FA}">
      <dgm:prSet phldrT="[Text]"/>
      <dgm:spPr/>
      <dgm:t>
        <a:bodyPr/>
        <a:lstStyle/>
        <a:p>
          <a:r>
            <a:rPr lang="en-US" dirty="0" smtClean="0"/>
            <a:t>O&amp;M’s</a:t>
          </a:r>
          <a:endParaRPr lang="en-US" dirty="0"/>
        </a:p>
      </dgm:t>
    </dgm:pt>
    <dgm:pt modelId="{0FCFDF5B-5516-49CD-B4BB-C0319F8585CB}" type="parTrans" cxnId="{D4721E79-E565-4534-A9F7-AA4F4A36F189}">
      <dgm:prSet/>
      <dgm:spPr/>
      <dgm:t>
        <a:bodyPr/>
        <a:lstStyle/>
        <a:p>
          <a:endParaRPr lang="en-US"/>
        </a:p>
      </dgm:t>
    </dgm:pt>
    <dgm:pt modelId="{BD4D201C-42CA-48A8-9E6D-4E0ACBA3AABD}" type="sibTrans" cxnId="{D4721E79-E565-4534-A9F7-AA4F4A36F189}">
      <dgm:prSet/>
      <dgm:spPr/>
      <dgm:t>
        <a:bodyPr/>
        <a:lstStyle/>
        <a:p>
          <a:endParaRPr lang="en-US"/>
        </a:p>
      </dgm:t>
    </dgm:pt>
    <dgm:pt modelId="{703DC9C3-EB16-4E48-8522-7964693F255E}">
      <dgm:prSet phldrT="[Text]"/>
      <dgm:spPr/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7DE76493-89BB-4EC4-9C51-959DC429C073}" type="parTrans" cxnId="{4F6388E3-E990-4F6E-9B12-31D8DC96B455}">
      <dgm:prSet/>
      <dgm:spPr/>
      <dgm:t>
        <a:bodyPr/>
        <a:lstStyle/>
        <a:p>
          <a:endParaRPr lang="en-US"/>
        </a:p>
      </dgm:t>
    </dgm:pt>
    <dgm:pt modelId="{A2724377-7469-49D8-9B11-4D11730FB04C}" type="sibTrans" cxnId="{4F6388E3-E990-4F6E-9B12-31D8DC96B455}">
      <dgm:prSet/>
      <dgm:spPr/>
      <dgm:t>
        <a:bodyPr/>
        <a:lstStyle/>
        <a:p>
          <a:endParaRPr lang="en-US"/>
        </a:p>
      </dgm:t>
    </dgm:pt>
    <dgm:pt modelId="{27BF6FC2-C952-44CE-88DA-66E82D559555}">
      <dgm:prSet phldrT="[Text]"/>
      <dgm:spPr/>
      <dgm:t>
        <a:bodyPr/>
        <a:lstStyle/>
        <a:p>
          <a:r>
            <a:rPr lang="en-US" dirty="0" smtClean="0"/>
            <a:t>Warranty</a:t>
          </a:r>
          <a:endParaRPr lang="en-US" dirty="0"/>
        </a:p>
      </dgm:t>
    </dgm:pt>
    <dgm:pt modelId="{50DF5A22-C5E2-4A73-97C1-613C8969E89C}" type="parTrans" cxnId="{DBE7CBD8-D620-42DC-B049-E77DCA949667}">
      <dgm:prSet/>
      <dgm:spPr/>
      <dgm:t>
        <a:bodyPr/>
        <a:lstStyle/>
        <a:p>
          <a:endParaRPr lang="en-US"/>
        </a:p>
      </dgm:t>
    </dgm:pt>
    <dgm:pt modelId="{48ED97D2-6B3A-4EF2-AC28-BBCBFED2A5E3}" type="sibTrans" cxnId="{DBE7CBD8-D620-42DC-B049-E77DCA949667}">
      <dgm:prSet/>
      <dgm:spPr/>
      <dgm:t>
        <a:bodyPr/>
        <a:lstStyle/>
        <a:p>
          <a:endParaRPr lang="en-US"/>
        </a:p>
      </dgm:t>
    </dgm:pt>
    <dgm:pt modelId="{3D4348AE-8632-482D-9B31-02EB3CF9B354}">
      <dgm:prSet phldrT="[Text]"/>
      <dgm:spPr/>
      <dgm:t>
        <a:bodyPr/>
        <a:lstStyle/>
        <a:p>
          <a:r>
            <a:rPr lang="en-US" dirty="0" smtClean="0"/>
            <a:t>Spare Parts</a:t>
          </a:r>
          <a:endParaRPr lang="en-US" dirty="0"/>
        </a:p>
      </dgm:t>
    </dgm:pt>
    <dgm:pt modelId="{5D7483A9-03B8-4088-A37F-94779F9CBAD4}" type="parTrans" cxnId="{32BCC91C-A560-41EF-A5CD-58758234775D}">
      <dgm:prSet/>
      <dgm:spPr/>
      <dgm:t>
        <a:bodyPr/>
        <a:lstStyle/>
        <a:p>
          <a:endParaRPr lang="en-US"/>
        </a:p>
      </dgm:t>
    </dgm:pt>
    <dgm:pt modelId="{1406FC55-8DA3-495F-B5A0-D2EDAE926B03}" type="sibTrans" cxnId="{32BCC91C-A560-41EF-A5CD-58758234775D}">
      <dgm:prSet/>
      <dgm:spPr/>
      <dgm:t>
        <a:bodyPr/>
        <a:lstStyle/>
        <a:p>
          <a:endParaRPr lang="en-US"/>
        </a:p>
      </dgm:t>
    </dgm:pt>
    <dgm:pt modelId="{42D6C6A6-2C7B-4764-9B0C-09DB3CA76788}">
      <dgm:prSet phldrT="[Text]"/>
      <dgm:spPr/>
      <dgm:t>
        <a:bodyPr/>
        <a:lstStyle/>
        <a:p>
          <a:r>
            <a:rPr lang="en-US" dirty="0" smtClean="0"/>
            <a:t>Project </a:t>
          </a:r>
          <a:r>
            <a:rPr lang="en-US" dirty="0" err="1" smtClean="0"/>
            <a:t>Mgmt</a:t>
          </a:r>
          <a:endParaRPr lang="en-US" dirty="0"/>
        </a:p>
      </dgm:t>
    </dgm:pt>
    <dgm:pt modelId="{26ECD0AA-B369-41E1-97B2-39E23AA6C76B}" type="parTrans" cxnId="{418424AC-1111-42EB-9B8B-DC9AA94794D5}">
      <dgm:prSet/>
      <dgm:spPr/>
      <dgm:t>
        <a:bodyPr/>
        <a:lstStyle/>
        <a:p>
          <a:endParaRPr lang="en-US"/>
        </a:p>
      </dgm:t>
    </dgm:pt>
    <dgm:pt modelId="{FDA13BEB-5733-4590-B296-206C0FFE4C84}" type="sibTrans" cxnId="{418424AC-1111-42EB-9B8B-DC9AA94794D5}">
      <dgm:prSet/>
      <dgm:spPr/>
      <dgm:t>
        <a:bodyPr/>
        <a:lstStyle/>
        <a:p>
          <a:endParaRPr lang="en-US"/>
        </a:p>
      </dgm:t>
    </dgm:pt>
    <dgm:pt modelId="{10E865DC-467E-4E81-A1AF-19FF68979377}">
      <dgm:prSet phldrT="[Text]"/>
      <dgm:spPr/>
      <dgm:t>
        <a:bodyPr/>
        <a:lstStyle/>
        <a:p>
          <a:r>
            <a:rPr lang="en-US" dirty="0" smtClean="0"/>
            <a:t>Field Reports</a:t>
          </a:r>
          <a:endParaRPr lang="en-US" dirty="0"/>
        </a:p>
      </dgm:t>
    </dgm:pt>
    <dgm:pt modelId="{7531C1C3-61EB-42F9-A090-D41C5E7FFC45}" type="parTrans" cxnId="{4197FA6B-E1B2-4BDC-915F-0FDEE5FD277E}">
      <dgm:prSet/>
      <dgm:spPr/>
      <dgm:t>
        <a:bodyPr/>
        <a:lstStyle/>
        <a:p>
          <a:endParaRPr lang="en-US"/>
        </a:p>
      </dgm:t>
    </dgm:pt>
    <dgm:pt modelId="{A03FC969-E62C-44B9-9561-FBE8A7617985}" type="sibTrans" cxnId="{4197FA6B-E1B2-4BDC-915F-0FDEE5FD277E}">
      <dgm:prSet/>
      <dgm:spPr/>
      <dgm:t>
        <a:bodyPr/>
        <a:lstStyle/>
        <a:p>
          <a:endParaRPr lang="en-US"/>
        </a:p>
      </dgm:t>
    </dgm:pt>
    <dgm:pt modelId="{97F97017-E6D0-48C0-84E4-1E531D653E29}">
      <dgm:prSet phldrT="[Text]"/>
      <dgm:spPr/>
      <dgm:t>
        <a:bodyPr/>
        <a:lstStyle/>
        <a:p>
          <a:r>
            <a:rPr lang="en-US" dirty="0" smtClean="0"/>
            <a:t>Meetings</a:t>
          </a:r>
          <a:endParaRPr lang="en-US" dirty="0"/>
        </a:p>
      </dgm:t>
    </dgm:pt>
    <dgm:pt modelId="{2D392134-A242-4E85-B2F6-F9FD7AD66749}" type="parTrans" cxnId="{2E15F866-C40E-439C-A7EF-15AF87A71257}">
      <dgm:prSet/>
      <dgm:spPr/>
      <dgm:t>
        <a:bodyPr/>
        <a:lstStyle/>
        <a:p>
          <a:endParaRPr lang="en-US"/>
        </a:p>
      </dgm:t>
    </dgm:pt>
    <dgm:pt modelId="{453C1425-A344-4FF2-9735-B902A01CE5C1}" type="sibTrans" cxnId="{2E15F866-C40E-439C-A7EF-15AF87A71257}">
      <dgm:prSet/>
      <dgm:spPr/>
      <dgm:t>
        <a:bodyPr/>
        <a:lstStyle/>
        <a:p>
          <a:endParaRPr lang="en-US"/>
        </a:p>
      </dgm:t>
    </dgm:pt>
    <dgm:pt modelId="{76F6EF5B-1C0E-4E29-ABBF-4BFA5EFCF4BC}">
      <dgm:prSet phldrT="[Text]"/>
      <dgm:spPr/>
      <dgm:t>
        <a:bodyPr/>
        <a:lstStyle/>
        <a:p>
          <a:r>
            <a:rPr lang="en-US" dirty="0" smtClean="0"/>
            <a:t>Transmittals</a:t>
          </a:r>
          <a:endParaRPr lang="en-US" dirty="0"/>
        </a:p>
      </dgm:t>
    </dgm:pt>
    <dgm:pt modelId="{E953AA45-61B6-4CA0-AAD8-10041EDD21B5}" type="parTrans" cxnId="{6E057C3F-8D6C-422C-BC55-B71AF4A66B0D}">
      <dgm:prSet/>
      <dgm:spPr/>
      <dgm:t>
        <a:bodyPr/>
        <a:lstStyle/>
        <a:p>
          <a:endParaRPr lang="en-US"/>
        </a:p>
      </dgm:t>
    </dgm:pt>
    <dgm:pt modelId="{747D705B-9EE1-4B59-9B53-695A6F82C7C5}" type="sibTrans" cxnId="{6E057C3F-8D6C-422C-BC55-B71AF4A66B0D}">
      <dgm:prSet/>
      <dgm:spPr/>
      <dgm:t>
        <a:bodyPr/>
        <a:lstStyle/>
        <a:p>
          <a:endParaRPr lang="en-US"/>
        </a:p>
      </dgm:t>
    </dgm:pt>
    <dgm:pt modelId="{0F933251-7549-414B-B379-0D4ED3015138}">
      <dgm:prSet phldrT="[Text]"/>
      <dgm:spPr/>
      <dgm:t>
        <a:bodyPr/>
        <a:lstStyle/>
        <a:p>
          <a:r>
            <a:rPr lang="en-US" dirty="0" smtClean="0"/>
            <a:t>Contacts</a:t>
          </a:r>
          <a:endParaRPr lang="en-US" dirty="0"/>
        </a:p>
      </dgm:t>
    </dgm:pt>
    <dgm:pt modelId="{A2B118F9-9A09-4619-8716-6274A4D35B76}" type="parTrans" cxnId="{B74DECC1-5B06-4D07-9726-D23E4D1B0E7E}">
      <dgm:prSet/>
      <dgm:spPr/>
      <dgm:t>
        <a:bodyPr/>
        <a:lstStyle/>
        <a:p>
          <a:endParaRPr lang="en-US"/>
        </a:p>
      </dgm:t>
    </dgm:pt>
    <dgm:pt modelId="{33EC9978-714A-4C99-93BA-D1016010C5B6}" type="sibTrans" cxnId="{B74DECC1-5B06-4D07-9726-D23E4D1B0E7E}">
      <dgm:prSet/>
      <dgm:spPr/>
      <dgm:t>
        <a:bodyPr/>
        <a:lstStyle/>
        <a:p>
          <a:endParaRPr lang="en-US"/>
        </a:p>
      </dgm:t>
    </dgm:pt>
    <dgm:pt modelId="{E83D9B66-0A11-49B3-8642-EBDB24B98EAF}">
      <dgm:prSet phldrT="[Text]"/>
      <dgm:spPr/>
      <dgm:t>
        <a:bodyPr/>
        <a:lstStyle/>
        <a:p>
          <a:r>
            <a:rPr lang="en-US" dirty="0" smtClean="0"/>
            <a:t>Companies</a:t>
          </a:r>
          <a:endParaRPr lang="en-US" dirty="0"/>
        </a:p>
      </dgm:t>
    </dgm:pt>
    <dgm:pt modelId="{9229A1B2-E53E-4DB0-BD80-BCA186DAD218}" type="parTrans" cxnId="{9C2E16CD-010A-4288-93B5-315EA4139872}">
      <dgm:prSet/>
      <dgm:spPr/>
      <dgm:t>
        <a:bodyPr/>
        <a:lstStyle/>
        <a:p>
          <a:endParaRPr lang="en-US"/>
        </a:p>
      </dgm:t>
    </dgm:pt>
    <dgm:pt modelId="{6E36E872-6BCF-4DA4-94AB-4054D5DC6478}" type="sibTrans" cxnId="{9C2E16CD-010A-4288-93B5-315EA4139872}">
      <dgm:prSet/>
      <dgm:spPr/>
      <dgm:t>
        <a:bodyPr/>
        <a:lstStyle/>
        <a:p>
          <a:endParaRPr lang="en-US"/>
        </a:p>
      </dgm:t>
    </dgm:pt>
    <dgm:pt modelId="{D8F94908-A401-4991-B0B5-F11B99C0B040}">
      <dgm:prSet phldrT="[Text]"/>
      <dgm:spPr/>
      <dgm:t>
        <a:bodyPr/>
        <a:lstStyle/>
        <a:p>
          <a:r>
            <a:rPr lang="en-US" dirty="0" smtClean="0"/>
            <a:t>Places</a:t>
          </a:r>
          <a:endParaRPr lang="en-US" dirty="0"/>
        </a:p>
      </dgm:t>
    </dgm:pt>
    <dgm:pt modelId="{B5628D0E-558A-48B7-9656-9ED72E2EBC3C}" type="parTrans" cxnId="{A3E6901F-EE77-467D-A7AC-A9C44DDB829A}">
      <dgm:prSet/>
      <dgm:spPr/>
      <dgm:t>
        <a:bodyPr/>
        <a:lstStyle/>
        <a:p>
          <a:endParaRPr lang="en-US"/>
        </a:p>
      </dgm:t>
    </dgm:pt>
    <dgm:pt modelId="{B1D2B494-A053-4E4A-BA90-484569742939}" type="sibTrans" cxnId="{A3E6901F-EE77-467D-A7AC-A9C44DDB829A}">
      <dgm:prSet/>
      <dgm:spPr/>
      <dgm:t>
        <a:bodyPr/>
        <a:lstStyle/>
        <a:p>
          <a:endParaRPr lang="en-US"/>
        </a:p>
      </dgm:t>
    </dgm:pt>
    <dgm:pt modelId="{D633CC85-4035-46C2-B32E-6F6AB6622E5D}">
      <dgm:prSet phldrT="[Text]"/>
      <dgm:spPr/>
      <dgm:t>
        <a:bodyPr/>
        <a:lstStyle/>
        <a:p>
          <a:r>
            <a:rPr lang="en-US" dirty="0" smtClean="0"/>
            <a:t>Contracts</a:t>
          </a:r>
          <a:endParaRPr lang="en-US" dirty="0"/>
        </a:p>
      </dgm:t>
    </dgm:pt>
    <dgm:pt modelId="{BE89EEF8-594D-44D3-8A3C-DD111F698105}" type="parTrans" cxnId="{5244DE4E-4459-434B-A2F9-2D41FFBE437B}">
      <dgm:prSet/>
      <dgm:spPr/>
      <dgm:t>
        <a:bodyPr/>
        <a:lstStyle/>
        <a:p>
          <a:endParaRPr lang="en-US"/>
        </a:p>
      </dgm:t>
    </dgm:pt>
    <dgm:pt modelId="{AE5E5CFC-2E10-4647-8518-A33FCD14E4C2}" type="sibTrans" cxnId="{5244DE4E-4459-434B-A2F9-2D41FFBE437B}">
      <dgm:prSet/>
      <dgm:spPr/>
      <dgm:t>
        <a:bodyPr/>
        <a:lstStyle/>
        <a:p>
          <a:endParaRPr lang="en-US"/>
        </a:p>
      </dgm:t>
    </dgm:pt>
    <dgm:pt modelId="{D68FA032-1B86-4582-9ED2-9F10F9329F64}">
      <dgm:prSet phldrT="[Text]"/>
      <dgm:spPr/>
      <dgm:t>
        <a:bodyPr/>
        <a:lstStyle/>
        <a:p>
          <a:r>
            <a:rPr lang="en-US" dirty="0" smtClean="0"/>
            <a:t>Users / Roles</a:t>
          </a:r>
          <a:endParaRPr lang="en-US" dirty="0"/>
        </a:p>
      </dgm:t>
    </dgm:pt>
    <dgm:pt modelId="{96894EF4-1F40-4EE2-83F0-2A340D14BDE0}" type="parTrans" cxnId="{A26A2904-6D59-4220-A6D1-048CAB091A1F}">
      <dgm:prSet/>
      <dgm:spPr/>
      <dgm:t>
        <a:bodyPr/>
        <a:lstStyle/>
        <a:p>
          <a:endParaRPr lang="en-US"/>
        </a:p>
      </dgm:t>
    </dgm:pt>
    <dgm:pt modelId="{868E0036-8E5F-44C0-8594-85A2AB2C0EDC}" type="sibTrans" cxnId="{A26A2904-6D59-4220-A6D1-048CAB091A1F}">
      <dgm:prSet/>
      <dgm:spPr/>
      <dgm:t>
        <a:bodyPr/>
        <a:lstStyle/>
        <a:p>
          <a:endParaRPr lang="en-US"/>
        </a:p>
      </dgm:t>
    </dgm:pt>
    <dgm:pt modelId="{70CC8E35-2142-405A-A46F-5F88CB1631C6}">
      <dgm:prSet phldrT="[Text]"/>
      <dgm:spPr/>
      <dgm:t>
        <a:bodyPr/>
        <a:lstStyle/>
        <a:p>
          <a:r>
            <a:rPr lang="en-US" dirty="0" smtClean="0"/>
            <a:t>Customization</a:t>
          </a:r>
          <a:endParaRPr lang="en-US" dirty="0"/>
        </a:p>
      </dgm:t>
    </dgm:pt>
    <dgm:pt modelId="{3D11C90C-8D32-4A76-A4AF-4E89E1BEC225}" type="parTrans" cxnId="{03E64F00-8BA7-4557-B2AA-CC155AD21A33}">
      <dgm:prSet/>
      <dgm:spPr/>
      <dgm:t>
        <a:bodyPr/>
        <a:lstStyle/>
        <a:p>
          <a:endParaRPr lang="en-US"/>
        </a:p>
      </dgm:t>
    </dgm:pt>
    <dgm:pt modelId="{AA8B3EAC-1402-49E7-AAF4-47A408FC4311}" type="sibTrans" cxnId="{03E64F00-8BA7-4557-B2AA-CC155AD21A33}">
      <dgm:prSet/>
      <dgm:spPr/>
      <dgm:t>
        <a:bodyPr/>
        <a:lstStyle/>
        <a:p>
          <a:endParaRPr lang="en-US"/>
        </a:p>
      </dgm:t>
    </dgm:pt>
    <dgm:pt modelId="{4A1AC7A4-C194-4DDB-8036-6B0868A6BBA7}">
      <dgm:prSet phldrT="[Text]"/>
      <dgm:spPr/>
      <dgm:t>
        <a:bodyPr/>
        <a:lstStyle/>
        <a:p>
          <a:r>
            <a:rPr lang="en-US" dirty="0" smtClean="0"/>
            <a:t>Notifications</a:t>
          </a:r>
          <a:endParaRPr lang="en-US" dirty="0"/>
        </a:p>
      </dgm:t>
    </dgm:pt>
    <dgm:pt modelId="{C85B0262-96AB-469E-997C-6E7C3B70BC7B}" type="parTrans" cxnId="{C7E79CA9-0216-49B6-94D3-408D89875FE8}">
      <dgm:prSet/>
      <dgm:spPr/>
      <dgm:t>
        <a:bodyPr/>
        <a:lstStyle/>
        <a:p>
          <a:endParaRPr lang="en-US"/>
        </a:p>
      </dgm:t>
    </dgm:pt>
    <dgm:pt modelId="{A49BFF6D-6478-4A85-A714-B1B169A596DC}" type="sibTrans" cxnId="{C7E79CA9-0216-49B6-94D3-408D89875FE8}">
      <dgm:prSet/>
      <dgm:spPr/>
      <dgm:t>
        <a:bodyPr/>
        <a:lstStyle/>
        <a:p>
          <a:endParaRPr lang="en-US"/>
        </a:p>
      </dgm:t>
    </dgm:pt>
    <dgm:pt modelId="{318AECF0-9F77-4468-8C7B-8A7BB358951B}" type="pres">
      <dgm:prSet presAssocID="{44CAB162-7C99-4C5C-A15A-347E2A40F93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51F0A92-026B-4A4D-A341-B5FD8FBDC7CA}" type="pres">
      <dgm:prSet presAssocID="{1C62C211-A2CB-40D7-BBF5-2B1167E95898}" presName="root" presStyleCnt="0">
        <dgm:presLayoutVars>
          <dgm:chMax/>
          <dgm:chPref/>
        </dgm:presLayoutVars>
      </dgm:prSet>
      <dgm:spPr/>
    </dgm:pt>
    <dgm:pt modelId="{941536F7-02DA-4999-8E9F-5BCB097DEE79}" type="pres">
      <dgm:prSet presAssocID="{1C62C211-A2CB-40D7-BBF5-2B1167E95898}" presName="rootComposite" presStyleCnt="0">
        <dgm:presLayoutVars/>
      </dgm:prSet>
      <dgm:spPr/>
    </dgm:pt>
    <dgm:pt modelId="{464A35EA-077F-4F97-BF0C-5E0AE856DD1C}" type="pres">
      <dgm:prSet presAssocID="{1C62C211-A2CB-40D7-BBF5-2B1167E95898}" presName="ParentAccent" presStyleLbl="alignNode1" presStyleIdx="0" presStyleCnt="6"/>
      <dgm:spPr/>
    </dgm:pt>
    <dgm:pt modelId="{532B6E9B-A32E-4DAB-9EF4-EF8E47B13113}" type="pres">
      <dgm:prSet presAssocID="{1C62C211-A2CB-40D7-BBF5-2B1167E95898}" presName="ParentSmallAccent" presStyleLbl="fgAcc1" presStyleIdx="0" presStyleCnt="6"/>
      <dgm:spPr/>
    </dgm:pt>
    <dgm:pt modelId="{5A169812-AF58-43D0-9277-7E8DCA87722E}" type="pres">
      <dgm:prSet presAssocID="{1C62C211-A2CB-40D7-BBF5-2B1167E95898}" presName="Parent" presStyleLbl="revTx" presStyleIdx="0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FCE20-CC2B-44ED-BEEF-892F4A25B6F6}" type="pres">
      <dgm:prSet presAssocID="{1C62C211-A2CB-40D7-BBF5-2B1167E95898}" presName="childShape" presStyleCnt="0">
        <dgm:presLayoutVars>
          <dgm:chMax val="0"/>
          <dgm:chPref val="0"/>
        </dgm:presLayoutVars>
      </dgm:prSet>
      <dgm:spPr/>
    </dgm:pt>
    <dgm:pt modelId="{FCD6A609-400B-4651-806C-8734B789FA68}" type="pres">
      <dgm:prSet presAssocID="{93DEFFBC-A1A6-4513-9EF3-B55AB4429453}" presName="childComposite" presStyleCnt="0">
        <dgm:presLayoutVars>
          <dgm:chMax val="0"/>
          <dgm:chPref val="0"/>
        </dgm:presLayoutVars>
      </dgm:prSet>
      <dgm:spPr/>
    </dgm:pt>
    <dgm:pt modelId="{74DFB44B-639B-4780-A87C-DA07D82964F2}" type="pres">
      <dgm:prSet presAssocID="{93DEFFBC-A1A6-4513-9EF3-B55AB4429453}" presName="ChildAccent" presStyleLbl="solidFgAcc1" presStyleIdx="0" presStyleCnt="29"/>
      <dgm:spPr/>
    </dgm:pt>
    <dgm:pt modelId="{0AB50EC7-077A-409C-9657-50E4EC8052A5}" type="pres">
      <dgm:prSet presAssocID="{93DEFFBC-A1A6-4513-9EF3-B55AB4429453}" presName="Child" presStyleLbl="revTx" presStyleIdx="1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7A35A-3903-4D5F-8BDD-7FCF622BD923}" type="pres">
      <dgm:prSet presAssocID="{D3CC644F-EB29-408A-8A03-29DA0054E2C7}" presName="childComposite" presStyleCnt="0">
        <dgm:presLayoutVars>
          <dgm:chMax val="0"/>
          <dgm:chPref val="0"/>
        </dgm:presLayoutVars>
      </dgm:prSet>
      <dgm:spPr/>
    </dgm:pt>
    <dgm:pt modelId="{B7753C68-87E2-4DC4-A83A-31E2BB2CB3C0}" type="pres">
      <dgm:prSet presAssocID="{D3CC644F-EB29-408A-8A03-29DA0054E2C7}" presName="ChildAccent" presStyleLbl="solidFgAcc1" presStyleIdx="1" presStyleCnt="29"/>
      <dgm:spPr/>
    </dgm:pt>
    <dgm:pt modelId="{8918D004-2540-4A83-882F-7626EEEE0157}" type="pres">
      <dgm:prSet presAssocID="{D3CC644F-EB29-408A-8A03-29DA0054E2C7}" presName="Child" presStyleLbl="revTx" presStyleIdx="2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3DC6D-7F93-4F98-972B-18374FB0D97D}" type="pres">
      <dgm:prSet presAssocID="{591E2509-FE11-471C-8745-CEB5C7CB9B39}" presName="childComposite" presStyleCnt="0">
        <dgm:presLayoutVars>
          <dgm:chMax val="0"/>
          <dgm:chPref val="0"/>
        </dgm:presLayoutVars>
      </dgm:prSet>
      <dgm:spPr/>
    </dgm:pt>
    <dgm:pt modelId="{E4F7C4C3-A91D-4D98-866B-4B72D4000065}" type="pres">
      <dgm:prSet presAssocID="{591E2509-FE11-471C-8745-CEB5C7CB9B39}" presName="ChildAccent" presStyleLbl="solidFgAcc1" presStyleIdx="2" presStyleCnt="29"/>
      <dgm:spPr/>
    </dgm:pt>
    <dgm:pt modelId="{B92727AA-167D-4DE1-A11B-B01BEBC2D4D5}" type="pres">
      <dgm:prSet presAssocID="{591E2509-FE11-471C-8745-CEB5C7CB9B39}" presName="Child" presStyleLbl="revTx" presStyleIdx="3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EE6EC-239A-4BE8-9777-A8A9E29005CE}" type="pres">
      <dgm:prSet presAssocID="{6B3AF50C-55E2-44BA-936A-FA72005862CA}" presName="childComposite" presStyleCnt="0">
        <dgm:presLayoutVars>
          <dgm:chMax val="0"/>
          <dgm:chPref val="0"/>
        </dgm:presLayoutVars>
      </dgm:prSet>
      <dgm:spPr/>
    </dgm:pt>
    <dgm:pt modelId="{F403E207-29A7-4CD1-BE68-6F4280C7FF4B}" type="pres">
      <dgm:prSet presAssocID="{6B3AF50C-55E2-44BA-936A-FA72005862CA}" presName="ChildAccent" presStyleLbl="solidFgAcc1" presStyleIdx="3" presStyleCnt="29"/>
      <dgm:spPr/>
    </dgm:pt>
    <dgm:pt modelId="{5D0852EF-1767-4CA8-89BE-14585DAD5992}" type="pres">
      <dgm:prSet presAssocID="{6B3AF50C-55E2-44BA-936A-FA72005862CA}" presName="Child" presStyleLbl="revTx" presStyleIdx="4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0CF1C-D063-4735-B36E-4801BB15F17F}" type="pres">
      <dgm:prSet presAssocID="{6BE90ED7-6D40-418B-9E10-B89FE14C0826}" presName="root" presStyleCnt="0">
        <dgm:presLayoutVars>
          <dgm:chMax/>
          <dgm:chPref/>
        </dgm:presLayoutVars>
      </dgm:prSet>
      <dgm:spPr/>
    </dgm:pt>
    <dgm:pt modelId="{D6F6D229-43CF-4B50-897A-F2FB284F8F77}" type="pres">
      <dgm:prSet presAssocID="{6BE90ED7-6D40-418B-9E10-B89FE14C0826}" presName="rootComposite" presStyleCnt="0">
        <dgm:presLayoutVars/>
      </dgm:prSet>
      <dgm:spPr/>
    </dgm:pt>
    <dgm:pt modelId="{EECFCEEC-F65D-4222-81D0-64E85BD14682}" type="pres">
      <dgm:prSet presAssocID="{6BE90ED7-6D40-418B-9E10-B89FE14C0826}" presName="ParentAccent" presStyleLbl="alignNode1" presStyleIdx="1" presStyleCnt="6"/>
      <dgm:spPr/>
    </dgm:pt>
    <dgm:pt modelId="{CC8E0B38-E725-42D2-A2CC-7F7ACC6C07C2}" type="pres">
      <dgm:prSet presAssocID="{6BE90ED7-6D40-418B-9E10-B89FE14C0826}" presName="ParentSmallAccent" presStyleLbl="fgAcc1" presStyleIdx="1" presStyleCnt="6"/>
      <dgm:spPr/>
    </dgm:pt>
    <dgm:pt modelId="{297F9B7B-65DF-486A-B53F-9386CD57FE30}" type="pres">
      <dgm:prSet presAssocID="{6BE90ED7-6D40-418B-9E10-B89FE14C0826}" presName="Parent" presStyleLbl="revTx" presStyleIdx="5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2E202-7E44-4C9E-ADB6-6C79ED0907CA}" type="pres">
      <dgm:prSet presAssocID="{6BE90ED7-6D40-418B-9E10-B89FE14C0826}" presName="childShape" presStyleCnt="0">
        <dgm:presLayoutVars>
          <dgm:chMax val="0"/>
          <dgm:chPref val="0"/>
        </dgm:presLayoutVars>
      </dgm:prSet>
      <dgm:spPr/>
    </dgm:pt>
    <dgm:pt modelId="{520F5BC3-BC65-49DC-96EB-6F649C6E2506}" type="pres">
      <dgm:prSet presAssocID="{FAE1F482-95DB-4834-B276-59541B8FC265}" presName="childComposite" presStyleCnt="0">
        <dgm:presLayoutVars>
          <dgm:chMax val="0"/>
          <dgm:chPref val="0"/>
        </dgm:presLayoutVars>
      </dgm:prSet>
      <dgm:spPr/>
    </dgm:pt>
    <dgm:pt modelId="{04C1347B-E2D4-45C4-A381-7CA51497679B}" type="pres">
      <dgm:prSet presAssocID="{FAE1F482-95DB-4834-B276-59541B8FC265}" presName="ChildAccent" presStyleLbl="solidFgAcc1" presStyleIdx="4" presStyleCnt="29"/>
      <dgm:spPr/>
    </dgm:pt>
    <dgm:pt modelId="{09D7A089-2CE3-4AAD-96E2-79F94800489A}" type="pres">
      <dgm:prSet presAssocID="{FAE1F482-95DB-4834-B276-59541B8FC265}" presName="Child" presStyleLbl="revTx" presStyleIdx="6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5F5A8-F9F7-45BC-8CD8-FAB29803C74A}" type="pres">
      <dgm:prSet presAssocID="{F05C02AD-131B-4290-8470-98509709798D}" presName="childComposite" presStyleCnt="0">
        <dgm:presLayoutVars>
          <dgm:chMax val="0"/>
          <dgm:chPref val="0"/>
        </dgm:presLayoutVars>
      </dgm:prSet>
      <dgm:spPr/>
    </dgm:pt>
    <dgm:pt modelId="{45810AC1-52AD-4F4B-842E-15B542473FF7}" type="pres">
      <dgm:prSet presAssocID="{F05C02AD-131B-4290-8470-98509709798D}" presName="ChildAccent" presStyleLbl="solidFgAcc1" presStyleIdx="5" presStyleCnt="29"/>
      <dgm:spPr/>
    </dgm:pt>
    <dgm:pt modelId="{EAA646C4-BC36-4351-A641-6B758453FA97}" type="pres">
      <dgm:prSet presAssocID="{F05C02AD-131B-4290-8470-98509709798D}" presName="Child" presStyleLbl="revTx" presStyleIdx="7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E08D2-2CB0-489B-BD5B-672FD5A96BEF}" type="pres">
      <dgm:prSet presAssocID="{3C2C6B6B-01B3-4890-8116-D23078835A7E}" presName="childComposite" presStyleCnt="0">
        <dgm:presLayoutVars>
          <dgm:chMax val="0"/>
          <dgm:chPref val="0"/>
        </dgm:presLayoutVars>
      </dgm:prSet>
      <dgm:spPr/>
    </dgm:pt>
    <dgm:pt modelId="{EC2E2ADA-246E-47F9-8D8C-D47FF19EEE7F}" type="pres">
      <dgm:prSet presAssocID="{3C2C6B6B-01B3-4890-8116-D23078835A7E}" presName="ChildAccent" presStyleLbl="solidFgAcc1" presStyleIdx="6" presStyleCnt="29"/>
      <dgm:spPr/>
    </dgm:pt>
    <dgm:pt modelId="{0080CBB1-19EC-4722-BEB7-51C5BC7A8681}" type="pres">
      <dgm:prSet presAssocID="{3C2C6B6B-01B3-4890-8116-D23078835A7E}" presName="Child" presStyleLbl="revTx" presStyleIdx="8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14B78-06BC-4DA0-B4E7-4E99CD325D26}" type="pres">
      <dgm:prSet presAssocID="{2ABDFDA5-D1B1-48D8-9919-2FD852BA3C0D}" presName="root" presStyleCnt="0">
        <dgm:presLayoutVars>
          <dgm:chMax/>
          <dgm:chPref/>
        </dgm:presLayoutVars>
      </dgm:prSet>
      <dgm:spPr/>
    </dgm:pt>
    <dgm:pt modelId="{11C6D52F-23D3-4CDA-ADB6-F4A0AC9B9EF2}" type="pres">
      <dgm:prSet presAssocID="{2ABDFDA5-D1B1-48D8-9919-2FD852BA3C0D}" presName="rootComposite" presStyleCnt="0">
        <dgm:presLayoutVars/>
      </dgm:prSet>
      <dgm:spPr/>
    </dgm:pt>
    <dgm:pt modelId="{F4564AED-9335-425E-A155-4208F911877C}" type="pres">
      <dgm:prSet presAssocID="{2ABDFDA5-D1B1-48D8-9919-2FD852BA3C0D}" presName="ParentAccent" presStyleLbl="alignNode1" presStyleIdx="2" presStyleCnt="6"/>
      <dgm:spPr/>
    </dgm:pt>
    <dgm:pt modelId="{94D60C35-5FA2-4A92-88A4-FF4D9707C2D1}" type="pres">
      <dgm:prSet presAssocID="{2ABDFDA5-D1B1-48D8-9919-2FD852BA3C0D}" presName="ParentSmallAccent" presStyleLbl="fgAcc1" presStyleIdx="2" presStyleCnt="6"/>
      <dgm:spPr/>
    </dgm:pt>
    <dgm:pt modelId="{B51B845C-B8A4-48E5-AF3B-1B72478F561C}" type="pres">
      <dgm:prSet presAssocID="{2ABDFDA5-D1B1-48D8-9919-2FD852BA3C0D}" presName="Parent" presStyleLbl="revTx" presStyleIdx="9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BAB33-66B2-439C-8E23-96BB6BE14A0E}" type="pres">
      <dgm:prSet presAssocID="{2ABDFDA5-D1B1-48D8-9919-2FD852BA3C0D}" presName="childShape" presStyleCnt="0">
        <dgm:presLayoutVars>
          <dgm:chMax val="0"/>
          <dgm:chPref val="0"/>
        </dgm:presLayoutVars>
      </dgm:prSet>
      <dgm:spPr/>
    </dgm:pt>
    <dgm:pt modelId="{25987E39-0019-4005-B87C-0C88BB8135EE}" type="pres">
      <dgm:prSet presAssocID="{5B562000-1D90-4455-949F-4BD701C283F6}" presName="childComposite" presStyleCnt="0">
        <dgm:presLayoutVars>
          <dgm:chMax val="0"/>
          <dgm:chPref val="0"/>
        </dgm:presLayoutVars>
      </dgm:prSet>
      <dgm:spPr/>
    </dgm:pt>
    <dgm:pt modelId="{9B2C9C14-8E90-48EB-8F97-E23485D19CD7}" type="pres">
      <dgm:prSet presAssocID="{5B562000-1D90-4455-949F-4BD701C283F6}" presName="ChildAccent" presStyleLbl="solidFgAcc1" presStyleIdx="7" presStyleCnt="29"/>
      <dgm:spPr/>
    </dgm:pt>
    <dgm:pt modelId="{89972810-82C4-46A1-B75D-3A85520D6D2E}" type="pres">
      <dgm:prSet presAssocID="{5B562000-1D90-4455-949F-4BD701C283F6}" presName="Child" presStyleLbl="revTx" presStyleIdx="10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A577F-9293-43B3-AD29-B2C06B3FA943}" type="pres">
      <dgm:prSet presAssocID="{537D3B56-E8B3-4111-83F9-7185E394E833}" presName="childComposite" presStyleCnt="0">
        <dgm:presLayoutVars>
          <dgm:chMax val="0"/>
          <dgm:chPref val="0"/>
        </dgm:presLayoutVars>
      </dgm:prSet>
      <dgm:spPr/>
    </dgm:pt>
    <dgm:pt modelId="{C03470EE-43A8-4C64-9A62-717D25C4C68D}" type="pres">
      <dgm:prSet presAssocID="{537D3B56-E8B3-4111-83F9-7185E394E833}" presName="ChildAccent" presStyleLbl="solidFgAcc1" presStyleIdx="8" presStyleCnt="29"/>
      <dgm:spPr/>
    </dgm:pt>
    <dgm:pt modelId="{F06424E0-6E27-43DF-A09A-FA88AF57547F}" type="pres">
      <dgm:prSet presAssocID="{537D3B56-E8B3-4111-83F9-7185E394E833}" presName="Child" presStyleLbl="revTx" presStyleIdx="11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02BA8-DB0E-4E00-ABBC-41826329B131}" type="pres">
      <dgm:prSet presAssocID="{6DE3F122-86B3-44BA-8483-D96DFA6715B2}" presName="root" presStyleCnt="0">
        <dgm:presLayoutVars>
          <dgm:chMax/>
          <dgm:chPref/>
        </dgm:presLayoutVars>
      </dgm:prSet>
      <dgm:spPr/>
    </dgm:pt>
    <dgm:pt modelId="{CA9ECF40-629F-47F8-A6BF-23C9596A9B17}" type="pres">
      <dgm:prSet presAssocID="{6DE3F122-86B3-44BA-8483-D96DFA6715B2}" presName="rootComposite" presStyleCnt="0">
        <dgm:presLayoutVars/>
      </dgm:prSet>
      <dgm:spPr/>
    </dgm:pt>
    <dgm:pt modelId="{E3802270-9AD5-4169-BE85-78390BD858CD}" type="pres">
      <dgm:prSet presAssocID="{6DE3F122-86B3-44BA-8483-D96DFA6715B2}" presName="ParentAccent" presStyleLbl="alignNode1" presStyleIdx="3" presStyleCnt="6"/>
      <dgm:spPr/>
    </dgm:pt>
    <dgm:pt modelId="{79CB5588-83AD-4611-8770-5AB9E7486A70}" type="pres">
      <dgm:prSet presAssocID="{6DE3F122-86B3-44BA-8483-D96DFA6715B2}" presName="ParentSmallAccent" presStyleLbl="fgAcc1" presStyleIdx="3" presStyleCnt="6"/>
      <dgm:spPr/>
    </dgm:pt>
    <dgm:pt modelId="{40142EFA-A05F-4FCA-A390-5A9EB7207B56}" type="pres">
      <dgm:prSet presAssocID="{6DE3F122-86B3-44BA-8483-D96DFA6715B2}" presName="Parent" presStyleLbl="revTx" presStyleIdx="12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419B6-DB62-416A-A527-802BBDBFC77C}" type="pres">
      <dgm:prSet presAssocID="{6DE3F122-86B3-44BA-8483-D96DFA6715B2}" presName="childShape" presStyleCnt="0">
        <dgm:presLayoutVars>
          <dgm:chMax val="0"/>
          <dgm:chPref val="0"/>
        </dgm:presLayoutVars>
      </dgm:prSet>
      <dgm:spPr/>
    </dgm:pt>
    <dgm:pt modelId="{0CEB66A3-E8DD-43C4-805D-583A5C0C6A85}" type="pres">
      <dgm:prSet presAssocID="{10A23648-5700-4CA3-82FC-270020A0459D}" presName="childComposite" presStyleCnt="0">
        <dgm:presLayoutVars>
          <dgm:chMax val="0"/>
          <dgm:chPref val="0"/>
        </dgm:presLayoutVars>
      </dgm:prSet>
      <dgm:spPr/>
    </dgm:pt>
    <dgm:pt modelId="{E6589F08-438F-417E-A5C0-67D274AB4E24}" type="pres">
      <dgm:prSet presAssocID="{10A23648-5700-4CA3-82FC-270020A0459D}" presName="ChildAccent" presStyleLbl="solidFgAcc1" presStyleIdx="9" presStyleCnt="29"/>
      <dgm:spPr/>
    </dgm:pt>
    <dgm:pt modelId="{66CB2D40-1E64-446C-838D-579EABBAA2A7}" type="pres">
      <dgm:prSet presAssocID="{10A23648-5700-4CA3-82FC-270020A0459D}" presName="Child" presStyleLbl="revTx" presStyleIdx="13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B63B9-9734-4139-8D08-288FB6638296}" type="pres">
      <dgm:prSet presAssocID="{D9757E71-0400-45CA-8180-40B4BF37B93B}" presName="childComposite" presStyleCnt="0">
        <dgm:presLayoutVars>
          <dgm:chMax val="0"/>
          <dgm:chPref val="0"/>
        </dgm:presLayoutVars>
      </dgm:prSet>
      <dgm:spPr/>
    </dgm:pt>
    <dgm:pt modelId="{D88514CB-CEAF-4DD8-AFB3-DD6C8744226A}" type="pres">
      <dgm:prSet presAssocID="{D9757E71-0400-45CA-8180-40B4BF37B93B}" presName="ChildAccent" presStyleLbl="solidFgAcc1" presStyleIdx="10" presStyleCnt="29"/>
      <dgm:spPr/>
    </dgm:pt>
    <dgm:pt modelId="{52660497-0EB3-45DC-B50E-13B9925032BD}" type="pres">
      <dgm:prSet presAssocID="{D9757E71-0400-45CA-8180-40B4BF37B93B}" presName="Child" presStyleLbl="revTx" presStyleIdx="14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95A08-24EE-49CC-8D70-F08009B6BDEA}" type="pres">
      <dgm:prSet presAssocID="{57155FAB-0E15-45D3-AD58-B17C569410CA}" presName="childComposite" presStyleCnt="0">
        <dgm:presLayoutVars>
          <dgm:chMax val="0"/>
          <dgm:chPref val="0"/>
        </dgm:presLayoutVars>
      </dgm:prSet>
      <dgm:spPr/>
    </dgm:pt>
    <dgm:pt modelId="{F9923A50-B4DF-44E5-98B3-4F3ACDF1E80B}" type="pres">
      <dgm:prSet presAssocID="{57155FAB-0E15-45D3-AD58-B17C569410CA}" presName="ChildAccent" presStyleLbl="solidFgAcc1" presStyleIdx="11" presStyleCnt="29"/>
      <dgm:spPr/>
    </dgm:pt>
    <dgm:pt modelId="{47D26158-27FB-41FC-8ADB-B45A54995ADD}" type="pres">
      <dgm:prSet presAssocID="{57155FAB-0E15-45D3-AD58-B17C569410CA}" presName="Child" presStyleLbl="revTx" presStyleIdx="15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6AB9C-822C-492B-9750-F017CD179871}" type="pres">
      <dgm:prSet presAssocID="{28F036CD-B74A-4937-B0F8-6B86F28730BC}" presName="childComposite" presStyleCnt="0">
        <dgm:presLayoutVars>
          <dgm:chMax val="0"/>
          <dgm:chPref val="0"/>
        </dgm:presLayoutVars>
      </dgm:prSet>
      <dgm:spPr/>
    </dgm:pt>
    <dgm:pt modelId="{71CDD5CB-5C2E-48D7-A970-B94691FA26BE}" type="pres">
      <dgm:prSet presAssocID="{28F036CD-B74A-4937-B0F8-6B86F28730BC}" presName="ChildAccent" presStyleLbl="solidFgAcc1" presStyleIdx="12" presStyleCnt="29"/>
      <dgm:spPr/>
    </dgm:pt>
    <dgm:pt modelId="{E7858082-FE54-43BF-852E-A04682219D18}" type="pres">
      <dgm:prSet presAssocID="{28F036CD-B74A-4937-B0F8-6B86F28730BC}" presName="Child" presStyleLbl="revTx" presStyleIdx="16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7BABD-3F32-4217-B915-78E1FF8EEF51}" type="pres">
      <dgm:prSet presAssocID="{DE69D96A-C8C2-4572-9D88-BF5AAF19A886}" presName="childComposite" presStyleCnt="0">
        <dgm:presLayoutVars>
          <dgm:chMax val="0"/>
          <dgm:chPref val="0"/>
        </dgm:presLayoutVars>
      </dgm:prSet>
      <dgm:spPr/>
    </dgm:pt>
    <dgm:pt modelId="{A567E223-A8DA-4DF3-B356-2B6772666B48}" type="pres">
      <dgm:prSet presAssocID="{DE69D96A-C8C2-4572-9D88-BF5AAF19A886}" presName="ChildAccent" presStyleLbl="solidFgAcc1" presStyleIdx="13" presStyleCnt="29"/>
      <dgm:spPr/>
    </dgm:pt>
    <dgm:pt modelId="{02ABC229-F5F2-4C61-900B-10BBCF4C54CD}" type="pres">
      <dgm:prSet presAssocID="{DE69D96A-C8C2-4572-9D88-BF5AAF19A886}" presName="Child" presStyleLbl="revTx" presStyleIdx="17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751D5-C909-4D21-A4B6-583BBEFF6455}" type="pres">
      <dgm:prSet presAssocID="{073EB688-8B87-437B-95C7-BEC5AC105022}" presName="childComposite" presStyleCnt="0">
        <dgm:presLayoutVars>
          <dgm:chMax val="0"/>
          <dgm:chPref val="0"/>
        </dgm:presLayoutVars>
      </dgm:prSet>
      <dgm:spPr/>
    </dgm:pt>
    <dgm:pt modelId="{D5AF3494-8EC5-4085-A988-8613D8BDB1DA}" type="pres">
      <dgm:prSet presAssocID="{073EB688-8B87-437B-95C7-BEC5AC105022}" presName="ChildAccent" presStyleLbl="solidFgAcc1" presStyleIdx="14" presStyleCnt="29"/>
      <dgm:spPr/>
    </dgm:pt>
    <dgm:pt modelId="{F1677217-ECEE-4546-87AA-33305D0AACE7}" type="pres">
      <dgm:prSet presAssocID="{073EB688-8B87-437B-95C7-BEC5AC105022}" presName="Child" presStyleLbl="revTx" presStyleIdx="18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C9955-39C0-43CB-9114-72FF3376AE7B}" type="pres">
      <dgm:prSet presAssocID="{1CD49D11-962C-4CDA-B6E5-4A5CF795752F}" presName="root" presStyleCnt="0">
        <dgm:presLayoutVars>
          <dgm:chMax/>
          <dgm:chPref/>
        </dgm:presLayoutVars>
      </dgm:prSet>
      <dgm:spPr/>
    </dgm:pt>
    <dgm:pt modelId="{AE68F315-BE8F-472B-A955-5497FE054BEB}" type="pres">
      <dgm:prSet presAssocID="{1CD49D11-962C-4CDA-B6E5-4A5CF795752F}" presName="rootComposite" presStyleCnt="0">
        <dgm:presLayoutVars/>
      </dgm:prSet>
      <dgm:spPr/>
    </dgm:pt>
    <dgm:pt modelId="{CB8A4CF9-5EE4-4904-8E4C-D888CDEAE1BA}" type="pres">
      <dgm:prSet presAssocID="{1CD49D11-962C-4CDA-B6E5-4A5CF795752F}" presName="ParentAccent" presStyleLbl="alignNode1" presStyleIdx="4" presStyleCnt="6"/>
      <dgm:spPr/>
    </dgm:pt>
    <dgm:pt modelId="{6515B1FB-2490-4F15-81BC-9C611812DF82}" type="pres">
      <dgm:prSet presAssocID="{1CD49D11-962C-4CDA-B6E5-4A5CF795752F}" presName="ParentSmallAccent" presStyleLbl="fgAcc1" presStyleIdx="4" presStyleCnt="6"/>
      <dgm:spPr/>
    </dgm:pt>
    <dgm:pt modelId="{D2326EB5-53AC-434C-8738-61EC27A54298}" type="pres">
      <dgm:prSet presAssocID="{1CD49D11-962C-4CDA-B6E5-4A5CF795752F}" presName="Parent" presStyleLbl="revTx" presStyleIdx="19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D38F9-50E5-4BF4-BB56-424BD76CFA17}" type="pres">
      <dgm:prSet presAssocID="{1CD49D11-962C-4CDA-B6E5-4A5CF795752F}" presName="childShape" presStyleCnt="0">
        <dgm:presLayoutVars>
          <dgm:chMax val="0"/>
          <dgm:chPref val="0"/>
        </dgm:presLayoutVars>
      </dgm:prSet>
      <dgm:spPr/>
    </dgm:pt>
    <dgm:pt modelId="{18821799-E519-4842-85CF-ADDF14566E8E}" type="pres">
      <dgm:prSet presAssocID="{DD54C561-FF76-4DC2-85D0-1A7CF77012FA}" presName="childComposite" presStyleCnt="0">
        <dgm:presLayoutVars>
          <dgm:chMax val="0"/>
          <dgm:chPref val="0"/>
        </dgm:presLayoutVars>
      </dgm:prSet>
      <dgm:spPr/>
    </dgm:pt>
    <dgm:pt modelId="{3DC60869-83FD-40C0-9F42-CC13E86F2DD2}" type="pres">
      <dgm:prSet presAssocID="{DD54C561-FF76-4DC2-85D0-1A7CF77012FA}" presName="ChildAccent" presStyleLbl="solidFgAcc1" presStyleIdx="15" presStyleCnt="29"/>
      <dgm:spPr/>
    </dgm:pt>
    <dgm:pt modelId="{22BBC11C-457B-4EE3-A0F0-23B05026747F}" type="pres">
      <dgm:prSet presAssocID="{DD54C561-FF76-4DC2-85D0-1A7CF77012FA}" presName="Child" presStyleLbl="revTx" presStyleIdx="20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28EE2-FB09-4AAE-AB61-7F22F19B2EA2}" type="pres">
      <dgm:prSet presAssocID="{703DC9C3-EB16-4E48-8522-7964693F255E}" presName="childComposite" presStyleCnt="0">
        <dgm:presLayoutVars>
          <dgm:chMax val="0"/>
          <dgm:chPref val="0"/>
        </dgm:presLayoutVars>
      </dgm:prSet>
      <dgm:spPr/>
    </dgm:pt>
    <dgm:pt modelId="{794FED83-5263-4E06-93FA-0C675C169D44}" type="pres">
      <dgm:prSet presAssocID="{703DC9C3-EB16-4E48-8522-7964693F255E}" presName="ChildAccent" presStyleLbl="solidFgAcc1" presStyleIdx="16" presStyleCnt="29"/>
      <dgm:spPr/>
    </dgm:pt>
    <dgm:pt modelId="{1692DA3F-E23F-4A5F-B6B5-D0CBF85B3B56}" type="pres">
      <dgm:prSet presAssocID="{703DC9C3-EB16-4E48-8522-7964693F255E}" presName="Child" presStyleLbl="revTx" presStyleIdx="21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BD342-4A74-47BC-BD7C-1371973C9183}" type="pres">
      <dgm:prSet presAssocID="{27BF6FC2-C952-44CE-88DA-66E82D559555}" presName="childComposite" presStyleCnt="0">
        <dgm:presLayoutVars>
          <dgm:chMax val="0"/>
          <dgm:chPref val="0"/>
        </dgm:presLayoutVars>
      </dgm:prSet>
      <dgm:spPr/>
    </dgm:pt>
    <dgm:pt modelId="{E9129340-E46E-4D79-93F4-04F4DA75B3F0}" type="pres">
      <dgm:prSet presAssocID="{27BF6FC2-C952-44CE-88DA-66E82D559555}" presName="ChildAccent" presStyleLbl="solidFgAcc1" presStyleIdx="17" presStyleCnt="29"/>
      <dgm:spPr/>
    </dgm:pt>
    <dgm:pt modelId="{6A7EB609-EAE6-4567-B41B-E702D3F3DD2E}" type="pres">
      <dgm:prSet presAssocID="{27BF6FC2-C952-44CE-88DA-66E82D559555}" presName="Child" presStyleLbl="revTx" presStyleIdx="22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1D2C4-52F9-49DB-AD05-29AFC747BEF5}" type="pres">
      <dgm:prSet presAssocID="{3D4348AE-8632-482D-9B31-02EB3CF9B354}" presName="childComposite" presStyleCnt="0">
        <dgm:presLayoutVars>
          <dgm:chMax val="0"/>
          <dgm:chPref val="0"/>
        </dgm:presLayoutVars>
      </dgm:prSet>
      <dgm:spPr/>
    </dgm:pt>
    <dgm:pt modelId="{29A1526B-D46C-498E-ADAC-C5B62F25F0E6}" type="pres">
      <dgm:prSet presAssocID="{3D4348AE-8632-482D-9B31-02EB3CF9B354}" presName="ChildAccent" presStyleLbl="solidFgAcc1" presStyleIdx="18" presStyleCnt="29"/>
      <dgm:spPr/>
    </dgm:pt>
    <dgm:pt modelId="{C6025C54-8DA4-4CA2-8368-CD0947DBB575}" type="pres">
      <dgm:prSet presAssocID="{3D4348AE-8632-482D-9B31-02EB3CF9B354}" presName="Child" presStyleLbl="revTx" presStyleIdx="23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A2381-CA8B-448F-9120-30C7F77B77F3}" type="pres">
      <dgm:prSet presAssocID="{42D6C6A6-2C7B-4764-9B0C-09DB3CA76788}" presName="root" presStyleCnt="0">
        <dgm:presLayoutVars>
          <dgm:chMax/>
          <dgm:chPref/>
        </dgm:presLayoutVars>
      </dgm:prSet>
      <dgm:spPr/>
    </dgm:pt>
    <dgm:pt modelId="{381BE47E-4531-4240-AC77-1FF793DB1FAA}" type="pres">
      <dgm:prSet presAssocID="{42D6C6A6-2C7B-4764-9B0C-09DB3CA76788}" presName="rootComposite" presStyleCnt="0">
        <dgm:presLayoutVars/>
      </dgm:prSet>
      <dgm:spPr/>
    </dgm:pt>
    <dgm:pt modelId="{360403D7-FB5A-420F-A546-005A9FEBA5EB}" type="pres">
      <dgm:prSet presAssocID="{42D6C6A6-2C7B-4764-9B0C-09DB3CA76788}" presName="ParentAccent" presStyleLbl="alignNode1" presStyleIdx="5" presStyleCnt="6"/>
      <dgm:spPr/>
    </dgm:pt>
    <dgm:pt modelId="{8235A2E4-97C8-4D6A-9A18-5BFC68036837}" type="pres">
      <dgm:prSet presAssocID="{42D6C6A6-2C7B-4764-9B0C-09DB3CA76788}" presName="ParentSmallAccent" presStyleLbl="fgAcc1" presStyleIdx="5" presStyleCnt="6"/>
      <dgm:spPr/>
    </dgm:pt>
    <dgm:pt modelId="{E87392F9-C012-44D8-A881-9E517EB882D3}" type="pres">
      <dgm:prSet presAssocID="{42D6C6A6-2C7B-4764-9B0C-09DB3CA76788}" presName="Parent" presStyleLbl="revTx" presStyleIdx="24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9DF8D-5442-4771-B407-75BACAA19353}" type="pres">
      <dgm:prSet presAssocID="{42D6C6A6-2C7B-4764-9B0C-09DB3CA76788}" presName="childShape" presStyleCnt="0">
        <dgm:presLayoutVars>
          <dgm:chMax val="0"/>
          <dgm:chPref val="0"/>
        </dgm:presLayoutVars>
      </dgm:prSet>
      <dgm:spPr/>
    </dgm:pt>
    <dgm:pt modelId="{3018936D-E2FA-4A9E-8EEB-AB39E167E7B6}" type="pres">
      <dgm:prSet presAssocID="{10E865DC-467E-4E81-A1AF-19FF68979377}" presName="childComposite" presStyleCnt="0">
        <dgm:presLayoutVars>
          <dgm:chMax val="0"/>
          <dgm:chPref val="0"/>
        </dgm:presLayoutVars>
      </dgm:prSet>
      <dgm:spPr/>
    </dgm:pt>
    <dgm:pt modelId="{6D885FA3-A14D-42CE-A70A-F5A3AB6F4B63}" type="pres">
      <dgm:prSet presAssocID="{10E865DC-467E-4E81-A1AF-19FF68979377}" presName="ChildAccent" presStyleLbl="solidFgAcc1" presStyleIdx="19" presStyleCnt="29"/>
      <dgm:spPr/>
    </dgm:pt>
    <dgm:pt modelId="{9B01FB2F-50B7-4760-847E-7DBC8E4C6AC0}" type="pres">
      <dgm:prSet presAssocID="{10E865DC-467E-4E81-A1AF-19FF68979377}" presName="Child" presStyleLbl="revTx" presStyleIdx="25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E9CEA-2605-44A9-BC65-E33498A4C8F7}" type="pres">
      <dgm:prSet presAssocID="{97F97017-E6D0-48C0-84E4-1E531D653E29}" presName="childComposite" presStyleCnt="0">
        <dgm:presLayoutVars>
          <dgm:chMax val="0"/>
          <dgm:chPref val="0"/>
        </dgm:presLayoutVars>
      </dgm:prSet>
      <dgm:spPr/>
    </dgm:pt>
    <dgm:pt modelId="{27E14637-D645-4278-8498-BDDDDE059782}" type="pres">
      <dgm:prSet presAssocID="{97F97017-E6D0-48C0-84E4-1E531D653E29}" presName="ChildAccent" presStyleLbl="solidFgAcc1" presStyleIdx="20" presStyleCnt="29"/>
      <dgm:spPr/>
    </dgm:pt>
    <dgm:pt modelId="{4FE6BC4A-7122-4454-BB99-CD61F0E84119}" type="pres">
      <dgm:prSet presAssocID="{97F97017-E6D0-48C0-84E4-1E531D653E29}" presName="Child" presStyleLbl="revTx" presStyleIdx="26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424B7-C02D-4666-A3EE-CFFCC83DB51D}" type="pres">
      <dgm:prSet presAssocID="{76F6EF5B-1C0E-4E29-ABBF-4BFA5EFCF4BC}" presName="childComposite" presStyleCnt="0">
        <dgm:presLayoutVars>
          <dgm:chMax val="0"/>
          <dgm:chPref val="0"/>
        </dgm:presLayoutVars>
      </dgm:prSet>
      <dgm:spPr/>
    </dgm:pt>
    <dgm:pt modelId="{285209B3-F6B1-4020-AF6D-88681868649F}" type="pres">
      <dgm:prSet presAssocID="{76F6EF5B-1C0E-4E29-ABBF-4BFA5EFCF4BC}" presName="ChildAccent" presStyleLbl="solidFgAcc1" presStyleIdx="21" presStyleCnt="29"/>
      <dgm:spPr/>
    </dgm:pt>
    <dgm:pt modelId="{C6CB8959-4834-46AA-A81D-8B2B5F8D3270}" type="pres">
      <dgm:prSet presAssocID="{76F6EF5B-1C0E-4E29-ABBF-4BFA5EFCF4BC}" presName="Child" presStyleLbl="revTx" presStyleIdx="27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C7EAB-34B9-44E2-819C-B480AB0DB997}" type="pres">
      <dgm:prSet presAssocID="{0F933251-7549-414B-B379-0D4ED3015138}" presName="childComposite" presStyleCnt="0">
        <dgm:presLayoutVars>
          <dgm:chMax val="0"/>
          <dgm:chPref val="0"/>
        </dgm:presLayoutVars>
      </dgm:prSet>
      <dgm:spPr/>
    </dgm:pt>
    <dgm:pt modelId="{570888FD-A1A7-40E3-B207-67D09A7C553B}" type="pres">
      <dgm:prSet presAssocID="{0F933251-7549-414B-B379-0D4ED3015138}" presName="ChildAccent" presStyleLbl="solidFgAcc1" presStyleIdx="22" presStyleCnt="29"/>
      <dgm:spPr/>
    </dgm:pt>
    <dgm:pt modelId="{78C47505-9DE9-4DEB-BBC8-A36E4EA26EA3}" type="pres">
      <dgm:prSet presAssocID="{0F933251-7549-414B-B379-0D4ED3015138}" presName="Child" presStyleLbl="revTx" presStyleIdx="28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CD8EC-BEE3-4159-86E9-39B987D88668}" type="pres">
      <dgm:prSet presAssocID="{E83D9B66-0A11-49B3-8642-EBDB24B98EAF}" presName="childComposite" presStyleCnt="0">
        <dgm:presLayoutVars>
          <dgm:chMax val="0"/>
          <dgm:chPref val="0"/>
        </dgm:presLayoutVars>
      </dgm:prSet>
      <dgm:spPr/>
    </dgm:pt>
    <dgm:pt modelId="{B7073D89-2D74-477B-A674-A59A99990F2D}" type="pres">
      <dgm:prSet presAssocID="{E83D9B66-0A11-49B3-8642-EBDB24B98EAF}" presName="ChildAccent" presStyleLbl="solidFgAcc1" presStyleIdx="23" presStyleCnt="29"/>
      <dgm:spPr/>
    </dgm:pt>
    <dgm:pt modelId="{53EA2289-2347-478A-895F-959DF0783ED9}" type="pres">
      <dgm:prSet presAssocID="{E83D9B66-0A11-49B3-8642-EBDB24B98EAF}" presName="Child" presStyleLbl="revTx" presStyleIdx="29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D24E8-D4B1-4AEA-9EB3-6158B6C05E5F}" type="pres">
      <dgm:prSet presAssocID="{D8F94908-A401-4991-B0B5-F11B99C0B040}" presName="childComposite" presStyleCnt="0">
        <dgm:presLayoutVars>
          <dgm:chMax val="0"/>
          <dgm:chPref val="0"/>
        </dgm:presLayoutVars>
      </dgm:prSet>
      <dgm:spPr/>
    </dgm:pt>
    <dgm:pt modelId="{3D39680D-E839-4A8E-A3F5-BC011DD56812}" type="pres">
      <dgm:prSet presAssocID="{D8F94908-A401-4991-B0B5-F11B99C0B040}" presName="ChildAccent" presStyleLbl="solidFgAcc1" presStyleIdx="24" presStyleCnt="29"/>
      <dgm:spPr/>
    </dgm:pt>
    <dgm:pt modelId="{2A233E6D-FE7F-4F07-BB63-744CB9B7D745}" type="pres">
      <dgm:prSet presAssocID="{D8F94908-A401-4991-B0B5-F11B99C0B040}" presName="Child" presStyleLbl="revTx" presStyleIdx="30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A4A1B-E4AA-4A38-9ACF-F01A85A80907}" type="pres">
      <dgm:prSet presAssocID="{D633CC85-4035-46C2-B32E-6F6AB6622E5D}" presName="childComposite" presStyleCnt="0">
        <dgm:presLayoutVars>
          <dgm:chMax val="0"/>
          <dgm:chPref val="0"/>
        </dgm:presLayoutVars>
      </dgm:prSet>
      <dgm:spPr/>
    </dgm:pt>
    <dgm:pt modelId="{E6C769E8-8F6E-4CFF-BD41-77893C3ABC7A}" type="pres">
      <dgm:prSet presAssocID="{D633CC85-4035-46C2-B32E-6F6AB6622E5D}" presName="ChildAccent" presStyleLbl="solidFgAcc1" presStyleIdx="25" presStyleCnt="29"/>
      <dgm:spPr/>
    </dgm:pt>
    <dgm:pt modelId="{CB97881F-A16C-45BD-A2B5-502E3102A694}" type="pres">
      <dgm:prSet presAssocID="{D633CC85-4035-46C2-B32E-6F6AB6622E5D}" presName="Child" presStyleLbl="revTx" presStyleIdx="31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2BCEB-9068-4065-822D-ABDEEF017D65}" type="pres">
      <dgm:prSet presAssocID="{D68FA032-1B86-4582-9ED2-9F10F9329F64}" presName="childComposite" presStyleCnt="0">
        <dgm:presLayoutVars>
          <dgm:chMax val="0"/>
          <dgm:chPref val="0"/>
        </dgm:presLayoutVars>
      </dgm:prSet>
      <dgm:spPr/>
    </dgm:pt>
    <dgm:pt modelId="{31526F93-D8A2-492E-B6B2-11D9EF1863FC}" type="pres">
      <dgm:prSet presAssocID="{D68FA032-1B86-4582-9ED2-9F10F9329F64}" presName="ChildAccent" presStyleLbl="solidFgAcc1" presStyleIdx="26" presStyleCnt="29"/>
      <dgm:spPr/>
    </dgm:pt>
    <dgm:pt modelId="{958B6942-8BA9-4021-B135-86160528FB43}" type="pres">
      <dgm:prSet presAssocID="{D68FA032-1B86-4582-9ED2-9F10F9329F64}" presName="Child" presStyleLbl="revTx" presStyleIdx="32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7FD70-6A23-4848-9680-682E59A50414}" type="pres">
      <dgm:prSet presAssocID="{70CC8E35-2142-405A-A46F-5F88CB1631C6}" presName="childComposite" presStyleCnt="0">
        <dgm:presLayoutVars>
          <dgm:chMax val="0"/>
          <dgm:chPref val="0"/>
        </dgm:presLayoutVars>
      </dgm:prSet>
      <dgm:spPr/>
    </dgm:pt>
    <dgm:pt modelId="{D78B2BDE-D4E7-4E93-9ABF-E65864F16EF9}" type="pres">
      <dgm:prSet presAssocID="{70CC8E35-2142-405A-A46F-5F88CB1631C6}" presName="ChildAccent" presStyleLbl="solidFgAcc1" presStyleIdx="27" presStyleCnt="29"/>
      <dgm:spPr/>
    </dgm:pt>
    <dgm:pt modelId="{6D599914-82D5-48D5-8A60-1A6910FE2030}" type="pres">
      <dgm:prSet presAssocID="{70CC8E35-2142-405A-A46F-5F88CB1631C6}" presName="Child" presStyleLbl="revTx" presStyleIdx="33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0C624-54D7-4793-8E28-DD77156CFD92}" type="pres">
      <dgm:prSet presAssocID="{4A1AC7A4-C194-4DDB-8036-6B0868A6BBA7}" presName="childComposite" presStyleCnt="0">
        <dgm:presLayoutVars>
          <dgm:chMax val="0"/>
          <dgm:chPref val="0"/>
        </dgm:presLayoutVars>
      </dgm:prSet>
      <dgm:spPr/>
    </dgm:pt>
    <dgm:pt modelId="{D0181A21-0564-4CFF-8285-C5148B9FDC40}" type="pres">
      <dgm:prSet presAssocID="{4A1AC7A4-C194-4DDB-8036-6B0868A6BBA7}" presName="ChildAccent" presStyleLbl="solidFgAcc1" presStyleIdx="28" presStyleCnt="29"/>
      <dgm:spPr/>
    </dgm:pt>
    <dgm:pt modelId="{FC80D085-5115-4D7C-89E0-48D33B2FFFF4}" type="pres">
      <dgm:prSet presAssocID="{4A1AC7A4-C194-4DDB-8036-6B0868A6BBA7}" presName="Child" presStyleLbl="revTx" presStyleIdx="34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721E79-E565-4534-A9F7-AA4F4A36F189}" srcId="{1CD49D11-962C-4CDA-B6E5-4A5CF795752F}" destId="{DD54C561-FF76-4DC2-85D0-1A7CF77012FA}" srcOrd="0" destOrd="0" parTransId="{0FCFDF5B-5516-49CD-B4BB-C0319F8585CB}" sibTransId="{BD4D201C-42CA-48A8-9E6D-4E0ACBA3AABD}"/>
    <dgm:cxn modelId="{EA5AEA2E-2104-4BC2-9374-C6C5AF4E4561}" srcId="{6BE90ED7-6D40-418B-9E10-B89FE14C0826}" destId="{F05C02AD-131B-4290-8470-98509709798D}" srcOrd="1" destOrd="0" parTransId="{6146E660-4A0D-4C1E-8791-CA49BD23C10F}" sibTransId="{454D9E86-010B-4B66-A841-6FEB59497EB4}"/>
    <dgm:cxn modelId="{571AC212-B9E7-4392-B928-36A8BD33E0CF}" srcId="{1C62C211-A2CB-40D7-BBF5-2B1167E95898}" destId="{93DEFFBC-A1A6-4513-9EF3-B55AB4429453}" srcOrd="0" destOrd="0" parTransId="{EFE29692-1890-48BA-9BFB-5251133DA2F4}" sibTransId="{ED9B6ECA-231E-4135-BE3E-4DDFB67117E2}"/>
    <dgm:cxn modelId="{0EA3FF2A-84F5-4F02-A06B-CD4C9673BF0E}" srcId="{6DE3F122-86B3-44BA-8483-D96DFA6715B2}" destId="{57155FAB-0E15-45D3-AD58-B17C569410CA}" srcOrd="2" destOrd="0" parTransId="{1CBA5516-B558-436B-947F-FD1E2AC83284}" sibTransId="{B548B848-E63F-4F74-8E03-7A10E1FAC8BF}"/>
    <dgm:cxn modelId="{435DBCC5-03A6-449C-BD49-EE20AA0DCD65}" type="presOf" srcId="{DD54C561-FF76-4DC2-85D0-1A7CF77012FA}" destId="{22BBC11C-457B-4EE3-A0F0-23B05026747F}" srcOrd="0" destOrd="0" presId="urn:microsoft.com/office/officeart/2008/layout/SquareAccentList"/>
    <dgm:cxn modelId="{17B7EB20-F545-47DF-BE26-A0F5F736FD55}" type="presOf" srcId="{10A23648-5700-4CA3-82FC-270020A0459D}" destId="{66CB2D40-1E64-446C-838D-579EABBAA2A7}" srcOrd="0" destOrd="0" presId="urn:microsoft.com/office/officeart/2008/layout/SquareAccentList"/>
    <dgm:cxn modelId="{C74F0FA7-7A64-4A5D-BDE9-5D79B7D08567}" type="presOf" srcId="{D8F94908-A401-4991-B0B5-F11B99C0B040}" destId="{2A233E6D-FE7F-4F07-BB63-744CB9B7D745}" srcOrd="0" destOrd="0" presId="urn:microsoft.com/office/officeart/2008/layout/SquareAccentList"/>
    <dgm:cxn modelId="{4FE52A7B-BDBF-44EB-83E8-2896B0F12AF5}" srcId="{44CAB162-7C99-4C5C-A15A-347E2A40F93F}" destId="{6DE3F122-86B3-44BA-8483-D96DFA6715B2}" srcOrd="3" destOrd="0" parTransId="{9D1584E2-48CD-4ABC-8AD5-06CB0FB0FE3A}" sibTransId="{D9BED369-37BC-449A-9062-23DC1A14F706}"/>
    <dgm:cxn modelId="{DEF797A2-7B6C-494F-8E64-529CFEB4FAB7}" type="presOf" srcId="{42D6C6A6-2C7B-4764-9B0C-09DB3CA76788}" destId="{E87392F9-C012-44D8-A881-9E517EB882D3}" srcOrd="0" destOrd="0" presId="urn:microsoft.com/office/officeart/2008/layout/SquareAccentList"/>
    <dgm:cxn modelId="{CBFEC751-E279-4795-BCCA-D3838A2B0DD8}" srcId="{6DE3F122-86B3-44BA-8483-D96DFA6715B2}" destId="{D9757E71-0400-45CA-8180-40B4BF37B93B}" srcOrd="1" destOrd="0" parTransId="{5CB700C9-8A5E-4C8A-83A2-17B87C8C3102}" sibTransId="{475F5E34-C9BD-41CA-8A93-558E6E1D1AE7}"/>
    <dgm:cxn modelId="{BF9E39E2-8F74-40EE-B10A-F6B67EA157D9}" type="presOf" srcId="{1C62C211-A2CB-40D7-BBF5-2B1167E95898}" destId="{5A169812-AF58-43D0-9277-7E8DCA87722E}" srcOrd="0" destOrd="0" presId="urn:microsoft.com/office/officeart/2008/layout/SquareAccentList"/>
    <dgm:cxn modelId="{B39D2919-7D8E-4D10-AD97-3804CA347FAE}" type="presOf" srcId="{F05C02AD-131B-4290-8470-98509709798D}" destId="{EAA646C4-BC36-4351-A641-6B758453FA97}" srcOrd="0" destOrd="0" presId="urn:microsoft.com/office/officeart/2008/layout/SquareAccentList"/>
    <dgm:cxn modelId="{71BCBA4F-054E-49AB-AF4A-EE6C4775D1AA}" srcId="{44CAB162-7C99-4C5C-A15A-347E2A40F93F}" destId="{2ABDFDA5-D1B1-48D8-9919-2FD852BA3C0D}" srcOrd="2" destOrd="0" parTransId="{47514550-43D4-4469-8738-59A8DE3572DB}" sibTransId="{2D22148B-1899-4BAB-B324-8B841D129C4D}"/>
    <dgm:cxn modelId="{B97D4B6A-D608-4204-872E-697B255BA404}" type="presOf" srcId="{2ABDFDA5-D1B1-48D8-9919-2FD852BA3C0D}" destId="{B51B845C-B8A4-48E5-AF3B-1B72478F561C}" srcOrd="0" destOrd="0" presId="urn:microsoft.com/office/officeart/2008/layout/SquareAccentList"/>
    <dgm:cxn modelId="{7870B0D1-B4E3-4A6A-8370-92C225C9143D}" srcId="{1C62C211-A2CB-40D7-BBF5-2B1167E95898}" destId="{D3CC644F-EB29-408A-8A03-29DA0054E2C7}" srcOrd="1" destOrd="0" parTransId="{5004EBB1-A2EF-4893-816A-DE1C5381C89A}" sibTransId="{A41B6008-4116-44D8-BCB7-3F0C64839F81}"/>
    <dgm:cxn modelId="{57B0B221-2F2E-4DAC-9054-9FF41A35E1CA}" type="presOf" srcId="{76F6EF5B-1C0E-4E29-ABBF-4BFA5EFCF4BC}" destId="{C6CB8959-4834-46AA-A81D-8B2B5F8D3270}" srcOrd="0" destOrd="0" presId="urn:microsoft.com/office/officeart/2008/layout/SquareAccentList"/>
    <dgm:cxn modelId="{C7E79CA9-0216-49B6-94D3-408D89875FE8}" srcId="{42D6C6A6-2C7B-4764-9B0C-09DB3CA76788}" destId="{4A1AC7A4-C194-4DDB-8036-6B0868A6BBA7}" srcOrd="9" destOrd="0" parTransId="{C85B0262-96AB-469E-997C-6E7C3B70BC7B}" sibTransId="{A49BFF6D-6478-4A85-A714-B1B169A596DC}"/>
    <dgm:cxn modelId="{FFE4BDDD-5639-4EA9-B0E7-8DDF7CF4BFA6}" srcId="{6DE3F122-86B3-44BA-8483-D96DFA6715B2}" destId="{28F036CD-B74A-4937-B0F8-6B86F28730BC}" srcOrd="3" destOrd="0" parTransId="{592B641E-D94B-4584-8F12-D2E07C1522F5}" sibTransId="{93F16612-105F-4463-8CDD-B723A77954CD}"/>
    <dgm:cxn modelId="{2BD02D41-CDA3-4C79-8D9B-8CC42F97DA8A}" srcId="{1C62C211-A2CB-40D7-BBF5-2B1167E95898}" destId="{591E2509-FE11-471C-8745-CEB5C7CB9B39}" srcOrd="2" destOrd="0" parTransId="{9DA63797-EF80-4CB2-A5B5-2ED578A02B50}" sibTransId="{6D90BCF1-13FD-4BD5-AF7C-54EA10D3CE8D}"/>
    <dgm:cxn modelId="{1BAE02FF-47DA-4FE8-829F-F9C22BE048B1}" srcId="{6DE3F122-86B3-44BA-8483-D96DFA6715B2}" destId="{10A23648-5700-4CA3-82FC-270020A0459D}" srcOrd="0" destOrd="0" parTransId="{1FAEB352-589A-4310-85BC-816C27E3B8DF}" sibTransId="{06D12DDB-575E-4AB0-8A49-55AFDF17D16C}"/>
    <dgm:cxn modelId="{B3C1C9A7-7470-4728-B83B-E8ED042BD4AF}" type="presOf" srcId="{FAE1F482-95DB-4834-B276-59541B8FC265}" destId="{09D7A089-2CE3-4AAD-96E2-79F94800489A}" srcOrd="0" destOrd="0" presId="urn:microsoft.com/office/officeart/2008/layout/SquareAccentList"/>
    <dgm:cxn modelId="{FF7473D0-0413-47A1-ACA9-8209E6CB9528}" type="presOf" srcId="{073EB688-8B87-437B-95C7-BEC5AC105022}" destId="{F1677217-ECEE-4546-87AA-33305D0AACE7}" srcOrd="0" destOrd="0" presId="urn:microsoft.com/office/officeart/2008/layout/SquareAccentList"/>
    <dgm:cxn modelId="{F27D555A-22DD-4772-A6A0-71FAC370F8DA}" type="presOf" srcId="{27BF6FC2-C952-44CE-88DA-66E82D559555}" destId="{6A7EB609-EAE6-4567-B41B-E702D3F3DD2E}" srcOrd="0" destOrd="0" presId="urn:microsoft.com/office/officeart/2008/layout/SquareAccentList"/>
    <dgm:cxn modelId="{87219D4C-B068-46DD-8AAF-1C0EEB4F3AB4}" srcId="{2ABDFDA5-D1B1-48D8-9919-2FD852BA3C0D}" destId="{537D3B56-E8B3-4111-83F9-7185E394E833}" srcOrd="1" destOrd="0" parTransId="{0805CAA1-91E0-4CFF-B19C-BA1BFDC4FCC0}" sibTransId="{FB447D6C-F89C-4B24-B4A6-D62D7BAB6D39}"/>
    <dgm:cxn modelId="{685D5E57-12CE-43DE-BED1-A80563142EE1}" type="presOf" srcId="{97F97017-E6D0-48C0-84E4-1E531D653E29}" destId="{4FE6BC4A-7122-4454-BB99-CD61F0E84119}" srcOrd="0" destOrd="0" presId="urn:microsoft.com/office/officeart/2008/layout/SquareAccentList"/>
    <dgm:cxn modelId="{1CD298E7-793C-44B8-AA45-12C68796DE26}" type="presOf" srcId="{6DE3F122-86B3-44BA-8483-D96DFA6715B2}" destId="{40142EFA-A05F-4FCA-A390-5A9EB7207B56}" srcOrd="0" destOrd="0" presId="urn:microsoft.com/office/officeart/2008/layout/SquareAccentList"/>
    <dgm:cxn modelId="{03E64F00-8BA7-4557-B2AA-CC155AD21A33}" srcId="{42D6C6A6-2C7B-4764-9B0C-09DB3CA76788}" destId="{70CC8E35-2142-405A-A46F-5F88CB1631C6}" srcOrd="8" destOrd="0" parTransId="{3D11C90C-8D32-4A76-A4AF-4E89E1BEC225}" sibTransId="{AA8B3EAC-1402-49E7-AAF4-47A408FC4311}"/>
    <dgm:cxn modelId="{225CDD2C-4121-40EB-A939-E203476E3633}" type="presOf" srcId="{E83D9B66-0A11-49B3-8642-EBDB24B98EAF}" destId="{53EA2289-2347-478A-895F-959DF0783ED9}" srcOrd="0" destOrd="0" presId="urn:microsoft.com/office/officeart/2008/layout/SquareAccentList"/>
    <dgm:cxn modelId="{D10F4E9D-450A-43AB-B19A-971ECE62A944}" srcId="{44CAB162-7C99-4C5C-A15A-347E2A40F93F}" destId="{6BE90ED7-6D40-418B-9E10-B89FE14C0826}" srcOrd="1" destOrd="0" parTransId="{C26BA0B1-55C5-4A7C-82D6-4E33691769BF}" sibTransId="{63D56173-4C02-41F8-AF0A-78D09F2EC6D6}"/>
    <dgm:cxn modelId="{B1CE2B10-817D-40E6-AAB2-66FB65C66638}" type="presOf" srcId="{537D3B56-E8B3-4111-83F9-7185E394E833}" destId="{F06424E0-6E27-43DF-A09A-FA88AF57547F}" srcOrd="0" destOrd="0" presId="urn:microsoft.com/office/officeart/2008/layout/SquareAccentList"/>
    <dgm:cxn modelId="{83D36CEB-C65D-4171-8BFD-F2B8AC3C29F2}" type="presOf" srcId="{70CC8E35-2142-405A-A46F-5F88CB1631C6}" destId="{6D599914-82D5-48D5-8A60-1A6910FE2030}" srcOrd="0" destOrd="0" presId="urn:microsoft.com/office/officeart/2008/layout/SquareAccentList"/>
    <dgm:cxn modelId="{A26A2904-6D59-4220-A6D1-048CAB091A1F}" srcId="{42D6C6A6-2C7B-4764-9B0C-09DB3CA76788}" destId="{D68FA032-1B86-4582-9ED2-9F10F9329F64}" srcOrd="7" destOrd="0" parTransId="{96894EF4-1F40-4EE2-83F0-2A340D14BDE0}" sibTransId="{868E0036-8E5F-44C0-8594-85A2AB2C0EDC}"/>
    <dgm:cxn modelId="{12D19189-D381-420E-9DB1-7BD05752F196}" type="presOf" srcId="{D68FA032-1B86-4582-9ED2-9F10F9329F64}" destId="{958B6942-8BA9-4021-B135-86160528FB43}" srcOrd="0" destOrd="0" presId="urn:microsoft.com/office/officeart/2008/layout/SquareAccentList"/>
    <dgm:cxn modelId="{1AFFA078-BDCE-4093-A025-19721EBBBC10}" type="presOf" srcId="{DE69D96A-C8C2-4572-9D88-BF5AAF19A886}" destId="{02ABC229-F5F2-4C61-900B-10BBCF4C54CD}" srcOrd="0" destOrd="0" presId="urn:microsoft.com/office/officeart/2008/layout/SquareAccentList"/>
    <dgm:cxn modelId="{DBE7CBD8-D620-42DC-B049-E77DCA949667}" srcId="{1CD49D11-962C-4CDA-B6E5-4A5CF795752F}" destId="{27BF6FC2-C952-44CE-88DA-66E82D559555}" srcOrd="2" destOrd="0" parTransId="{50DF5A22-C5E2-4A73-97C1-613C8969E89C}" sibTransId="{48ED97D2-6B3A-4EF2-AC28-BBCBFED2A5E3}"/>
    <dgm:cxn modelId="{A3E6901F-EE77-467D-A7AC-A9C44DDB829A}" srcId="{42D6C6A6-2C7B-4764-9B0C-09DB3CA76788}" destId="{D8F94908-A401-4991-B0B5-F11B99C0B040}" srcOrd="5" destOrd="0" parTransId="{B5628D0E-558A-48B7-9656-9ED72E2EBC3C}" sibTransId="{B1D2B494-A053-4E4A-BA90-484569742939}"/>
    <dgm:cxn modelId="{59DBC2A6-7AD4-4562-9994-66AE4017EDF4}" type="presOf" srcId="{28F036CD-B74A-4937-B0F8-6B86F28730BC}" destId="{E7858082-FE54-43BF-852E-A04682219D18}" srcOrd="0" destOrd="0" presId="urn:microsoft.com/office/officeart/2008/layout/SquareAccentList"/>
    <dgm:cxn modelId="{3B88FDD4-F413-420D-9A95-5D91AFB3955F}" srcId="{6BE90ED7-6D40-418B-9E10-B89FE14C0826}" destId="{FAE1F482-95DB-4834-B276-59541B8FC265}" srcOrd="0" destOrd="0" parTransId="{2E902501-2099-4053-8DAF-248CD0496FCE}" sibTransId="{D4934255-CB6B-47F5-AB0D-1E19DFFAC912}"/>
    <dgm:cxn modelId="{9F957B6E-4BD3-4C35-AE07-85225AABD7D3}" srcId="{6DE3F122-86B3-44BA-8483-D96DFA6715B2}" destId="{073EB688-8B87-437B-95C7-BEC5AC105022}" srcOrd="5" destOrd="0" parTransId="{CCD1C778-D332-480B-A338-B801B8BE2B57}" sibTransId="{5F9892E0-F352-4AA6-BFCB-5CB822EC1B44}"/>
    <dgm:cxn modelId="{32BCC91C-A560-41EF-A5CD-58758234775D}" srcId="{1CD49D11-962C-4CDA-B6E5-4A5CF795752F}" destId="{3D4348AE-8632-482D-9B31-02EB3CF9B354}" srcOrd="3" destOrd="0" parTransId="{5D7483A9-03B8-4088-A37F-94779F9CBAD4}" sibTransId="{1406FC55-8DA3-495F-B5A0-D2EDAE926B03}"/>
    <dgm:cxn modelId="{022C460B-C3B7-4870-BE33-F54B8106569E}" type="presOf" srcId="{D3CC644F-EB29-408A-8A03-29DA0054E2C7}" destId="{8918D004-2540-4A83-882F-7626EEEE0157}" srcOrd="0" destOrd="0" presId="urn:microsoft.com/office/officeart/2008/layout/SquareAccentList"/>
    <dgm:cxn modelId="{C693E590-B3B4-4870-B23C-B7E26C85BF35}" type="presOf" srcId="{0F933251-7549-414B-B379-0D4ED3015138}" destId="{78C47505-9DE9-4DEB-BBC8-A36E4EA26EA3}" srcOrd="0" destOrd="0" presId="urn:microsoft.com/office/officeart/2008/layout/SquareAccentList"/>
    <dgm:cxn modelId="{9C2E16CD-010A-4288-93B5-315EA4139872}" srcId="{42D6C6A6-2C7B-4764-9B0C-09DB3CA76788}" destId="{E83D9B66-0A11-49B3-8642-EBDB24B98EAF}" srcOrd="4" destOrd="0" parTransId="{9229A1B2-E53E-4DB0-BD80-BCA186DAD218}" sibTransId="{6E36E872-6BCF-4DA4-94AB-4054D5DC6478}"/>
    <dgm:cxn modelId="{418424AC-1111-42EB-9B8B-DC9AA94794D5}" srcId="{44CAB162-7C99-4C5C-A15A-347E2A40F93F}" destId="{42D6C6A6-2C7B-4764-9B0C-09DB3CA76788}" srcOrd="5" destOrd="0" parTransId="{26ECD0AA-B369-41E1-97B2-39E23AA6C76B}" sibTransId="{FDA13BEB-5733-4590-B296-206C0FFE4C84}"/>
    <dgm:cxn modelId="{8102B71A-9D10-4FD4-B7D0-0F294CC12D8B}" srcId="{44CAB162-7C99-4C5C-A15A-347E2A40F93F}" destId="{1CD49D11-962C-4CDA-B6E5-4A5CF795752F}" srcOrd="4" destOrd="0" parTransId="{479023F4-FF42-4A40-9AC7-3E98B850C94C}" sibTransId="{C5863DD0-347E-4BA4-85B7-FE7F0627D9D7}"/>
    <dgm:cxn modelId="{4F6388E3-E990-4F6E-9B12-31D8DC96B455}" srcId="{1CD49D11-962C-4CDA-B6E5-4A5CF795752F}" destId="{703DC9C3-EB16-4E48-8522-7964693F255E}" srcOrd="1" destOrd="0" parTransId="{7DE76493-89BB-4EC4-9C51-959DC429C073}" sibTransId="{A2724377-7469-49D8-9B11-4D11730FB04C}"/>
    <dgm:cxn modelId="{4B9B76B7-2B5F-4F2C-BA16-A9EB84A569A0}" srcId="{2ABDFDA5-D1B1-48D8-9919-2FD852BA3C0D}" destId="{5B562000-1D90-4455-949F-4BD701C283F6}" srcOrd="0" destOrd="0" parTransId="{32C32FDB-50E7-41C1-A6F0-FCF0F786F724}" sibTransId="{8010E655-C0E9-4BEB-8207-719FBDD81ED9}"/>
    <dgm:cxn modelId="{7FC18360-244D-48A6-9990-972E5E7011D3}" type="presOf" srcId="{D633CC85-4035-46C2-B32E-6F6AB6622E5D}" destId="{CB97881F-A16C-45BD-A2B5-502E3102A694}" srcOrd="0" destOrd="0" presId="urn:microsoft.com/office/officeart/2008/layout/SquareAccentList"/>
    <dgm:cxn modelId="{62766B94-53BA-4FD8-9FCC-EEECC15916F6}" srcId="{44CAB162-7C99-4C5C-A15A-347E2A40F93F}" destId="{1C62C211-A2CB-40D7-BBF5-2B1167E95898}" srcOrd="0" destOrd="0" parTransId="{C50CA165-3BE4-4A96-A6DA-63FBD015F8C5}" sibTransId="{FB3EFB30-0BE0-41D5-9B92-BDD18714D639}"/>
    <dgm:cxn modelId="{73C120CE-F2EC-4F5A-B1B8-A19AE363F85D}" type="presOf" srcId="{6BE90ED7-6D40-418B-9E10-B89FE14C0826}" destId="{297F9B7B-65DF-486A-B53F-9386CD57FE30}" srcOrd="0" destOrd="0" presId="urn:microsoft.com/office/officeart/2008/layout/SquareAccentList"/>
    <dgm:cxn modelId="{B51C7B25-0F09-460C-B5C4-238EE7A60DE0}" type="presOf" srcId="{10E865DC-467E-4E81-A1AF-19FF68979377}" destId="{9B01FB2F-50B7-4760-847E-7DBC8E4C6AC0}" srcOrd="0" destOrd="0" presId="urn:microsoft.com/office/officeart/2008/layout/SquareAccentList"/>
    <dgm:cxn modelId="{B74DECC1-5B06-4D07-9726-D23E4D1B0E7E}" srcId="{42D6C6A6-2C7B-4764-9B0C-09DB3CA76788}" destId="{0F933251-7549-414B-B379-0D4ED3015138}" srcOrd="3" destOrd="0" parTransId="{A2B118F9-9A09-4619-8716-6274A4D35B76}" sibTransId="{33EC9978-714A-4C99-93BA-D1016010C5B6}"/>
    <dgm:cxn modelId="{2E15F866-C40E-439C-A7EF-15AF87A71257}" srcId="{42D6C6A6-2C7B-4764-9B0C-09DB3CA76788}" destId="{97F97017-E6D0-48C0-84E4-1E531D653E29}" srcOrd="1" destOrd="0" parTransId="{2D392134-A242-4E85-B2F6-F9FD7AD66749}" sibTransId="{453C1425-A344-4FF2-9735-B902A01CE5C1}"/>
    <dgm:cxn modelId="{54B162EA-6C81-493B-BBE1-F1FAD1EEC144}" type="presOf" srcId="{57155FAB-0E15-45D3-AD58-B17C569410CA}" destId="{47D26158-27FB-41FC-8ADB-B45A54995ADD}" srcOrd="0" destOrd="0" presId="urn:microsoft.com/office/officeart/2008/layout/SquareAccentList"/>
    <dgm:cxn modelId="{266A6D25-D2F9-4B91-BF74-A37D250FB5AF}" type="presOf" srcId="{703DC9C3-EB16-4E48-8522-7964693F255E}" destId="{1692DA3F-E23F-4A5F-B6B5-D0CBF85B3B56}" srcOrd="0" destOrd="0" presId="urn:microsoft.com/office/officeart/2008/layout/SquareAccentList"/>
    <dgm:cxn modelId="{BAB929C3-BBC0-4D0C-AF9E-39A39F5BD7EF}" type="presOf" srcId="{6B3AF50C-55E2-44BA-936A-FA72005862CA}" destId="{5D0852EF-1767-4CA8-89BE-14585DAD5992}" srcOrd="0" destOrd="0" presId="urn:microsoft.com/office/officeart/2008/layout/SquareAccentList"/>
    <dgm:cxn modelId="{4FDDD4F1-7EE3-401F-AAAB-5093D31D7230}" type="presOf" srcId="{44CAB162-7C99-4C5C-A15A-347E2A40F93F}" destId="{318AECF0-9F77-4468-8C7B-8A7BB358951B}" srcOrd="0" destOrd="0" presId="urn:microsoft.com/office/officeart/2008/layout/SquareAccentList"/>
    <dgm:cxn modelId="{5244DE4E-4459-434B-A2F9-2D41FFBE437B}" srcId="{42D6C6A6-2C7B-4764-9B0C-09DB3CA76788}" destId="{D633CC85-4035-46C2-B32E-6F6AB6622E5D}" srcOrd="6" destOrd="0" parTransId="{BE89EEF8-594D-44D3-8A3C-DD111F698105}" sibTransId="{AE5E5CFC-2E10-4647-8518-A33FCD14E4C2}"/>
    <dgm:cxn modelId="{4197FA6B-E1B2-4BDC-915F-0FDEE5FD277E}" srcId="{42D6C6A6-2C7B-4764-9B0C-09DB3CA76788}" destId="{10E865DC-467E-4E81-A1AF-19FF68979377}" srcOrd="0" destOrd="0" parTransId="{7531C1C3-61EB-42F9-A090-D41C5E7FFC45}" sibTransId="{A03FC969-E62C-44B9-9561-FBE8A7617985}"/>
    <dgm:cxn modelId="{570BC751-1DC9-400F-A84E-92AF8396DC7A}" type="presOf" srcId="{D9757E71-0400-45CA-8180-40B4BF37B93B}" destId="{52660497-0EB3-45DC-B50E-13B9925032BD}" srcOrd="0" destOrd="0" presId="urn:microsoft.com/office/officeart/2008/layout/SquareAccentList"/>
    <dgm:cxn modelId="{69370726-F64B-4AED-999E-D8767744C877}" type="presOf" srcId="{1CD49D11-962C-4CDA-B6E5-4A5CF795752F}" destId="{D2326EB5-53AC-434C-8738-61EC27A54298}" srcOrd="0" destOrd="0" presId="urn:microsoft.com/office/officeart/2008/layout/SquareAccentList"/>
    <dgm:cxn modelId="{6E057C3F-8D6C-422C-BC55-B71AF4A66B0D}" srcId="{42D6C6A6-2C7B-4764-9B0C-09DB3CA76788}" destId="{76F6EF5B-1C0E-4E29-ABBF-4BFA5EFCF4BC}" srcOrd="2" destOrd="0" parTransId="{E953AA45-61B6-4CA0-AAD8-10041EDD21B5}" sibTransId="{747D705B-9EE1-4B59-9B53-695A6F82C7C5}"/>
    <dgm:cxn modelId="{47469EB5-C503-4452-BF77-406B3632509B}" type="presOf" srcId="{591E2509-FE11-471C-8745-CEB5C7CB9B39}" destId="{B92727AA-167D-4DE1-A11B-B01BEBC2D4D5}" srcOrd="0" destOrd="0" presId="urn:microsoft.com/office/officeart/2008/layout/SquareAccentList"/>
    <dgm:cxn modelId="{528DEBE5-9B31-46C5-B41B-3DAA3891EF7F}" type="presOf" srcId="{5B562000-1D90-4455-949F-4BD701C283F6}" destId="{89972810-82C4-46A1-B75D-3A85520D6D2E}" srcOrd="0" destOrd="0" presId="urn:microsoft.com/office/officeart/2008/layout/SquareAccentList"/>
    <dgm:cxn modelId="{1FED6A18-FB32-4D58-A348-128D89E9F6B8}" srcId="{6BE90ED7-6D40-418B-9E10-B89FE14C0826}" destId="{3C2C6B6B-01B3-4890-8116-D23078835A7E}" srcOrd="2" destOrd="0" parTransId="{6C92F725-778B-4D71-A68D-7F548E6C79E3}" sibTransId="{D541B7D7-8478-4B7C-94AC-7110D6DB6E82}"/>
    <dgm:cxn modelId="{7005719C-80ED-4190-869B-3DD9398A79FA}" type="presOf" srcId="{93DEFFBC-A1A6-4513-9EF3-B55AB4429453}" destId="{0AB50EC7-077A-409C-9657-50E4EC8052A5}" srcOrd="0" destOrd="0" presId="urn:microsoft.com/office/officeart/2008/layout/SquareAccentList"/>
    <dgm:cxn modelId="{DEAE4EB6-1322-499A-B8BA-DC226CE61777}" srcId="{1C62C211-A2CB-40D7-BBF5-2B1167E95898}" destId="{6B3AF50C-55E2-44BA-936A-FA72005862CA}" srcOrd="3" destOrd="0" parTransId="{9363A831-53D2-41F6-86DB-232CFF56996F}" sibTransId="{14E28C7F-D44B-42C1-97ED-9F5ECFAB22A5}"/>
    <dgm:cxn modelId="{FF85ACF7-B753-488E-81E9-3E6D9C8197D5}" type="presOf" srcId="{3D4348AE-8632-482D-9B31-02EB3CF9B354}" destId="{C6025C54-8DA4-4CA2-8368-CD0947DBB575}" srcOrd="0" destOrd="0" presId="urn:microsoft.com/office/officeart/2008/layout/SquareAccentList"/>
    <dgm:cxn modelId="{2787ECB6-56BD-49D5-A889-C43ABA166C32}" type="presOf" srcId="{4A1AC7A4-C194-4DDB-8036-6B0868A6BBA7}" destId="{FC80D085-5115-4D7C-89E0-48D33B2FFFF4}" srcOrd="0" destOrd="0" presId="urn:microsoft.com/office/officeart/2008/layout/SquareAccentList"/>
    <dgm:cxn modelId="{13FBE803-244D-4AE3-AB37-03A911E7B503}" srcId="{6DE3F122-86B3-44BA-8483-D96DFA6715B2}" destId="{DE69D96A-C8C2-4572-9D88-BF5AAF19A886}" srcOrd="4" destOrd="0" parTransId="{8C7A17CD-3288-47BA-9601-1ACDF636E5A5}" sibTransId="{D3D9BB61-B855-4707-9850-3AC4126292F4}"/>
    <dgm:cxn modelId="{329736D8-4E13-4B26-A6FF-7213DDDACABB}" type="presOf" srcId="{3C2C6B6B-01B3-4890-8116-D23078835A7E}" destId="{0080CBB1-19EC-4722-BEB7-51C5BC7A8681}" srcOrd="0" destOrd="0" presId="urn:microsoft.com/office/officeart/2008/layout/SquareAccentList"/>
    <dgm:cxn modelId="{23B1113D-C97A-413A-892F-1AE50B0ACF51}" type="presParOf" srcId="{318AECF0-9F77-4468-8C7B-8A7BB358951B}" destId="{251F0A92-026B-4A4D-A341-B5FD8FBDC7CA}" srcOrd="0" destOrd="0" presId="urn:microsoft.com/office/officeart/2008/layout/SquareAccentList"/>
    <dgm:cxn modelId="{5BEEBD40-7586-4201-91C3-54219E488645}" type="presParOf" srcId="{251F0A92-026B-4A4D-A341-B5FD8FBDC7CA}" destId="{941536F7-02DA-4999-8E9F-5BCB097DEE79}" srcOrd="0" destOrd="0" presId="urn:microsoft.com/office/officeart/2008/layout/SquareAccentList"/>
    <dgm:cxn modelId="{AEF3FED7-D243-4121-AD31-03E8CAC46260}" type="presParOf" srcId="{941536F7-02DA-4999-8E9F-5BCB097DEE79}" destId="{464A35EA-077F-4F97-BF0C-5E0AE856DD1C}" srcOrd="0" destOrd="0" presId="urn:microsoft.com/office/officeart/2008/layout/SquareAccentList"/>
    <dgm:cxn modelId="{15FD8AFC-E813-48D8-BA4F-063CE7F84985}" type="presParOf" srcId="{941536F7-02DA-4999-8E9F-5BCB097DEE79}" destId="{532B6E9B-A32E-4DAB-9EF4-EF8E47B13113}" srcOrd="1" destOrd="0" presId="urn:microsoft.com/office/officeart/2008/layout/SquareAccentList"/>
    <dgm:cxn modelId="{6ECB7C57-E650-4148-B66C-0ED0785F78F7}" type="presParOf" srcId="{941536F7-02DA-4999-8E9F-5BCB097DEE79}" destId="{5A169812-AF58-43D0-9277-7E8DCA87722E}" srcOrd="2" destOrd="0" presId="urn:microsoft.com/office/officeart/2008/layout/SquareAccentList"/>
    <dgm:cxn modelId="{DAB7CCFD-79C0-4B75-8A29-D891C9B9ECC6}" type="presParOf" srcId="{251F0A92-026B-4A4D-A341-B5FD8FBDC7CA}" destId="{591FCE20-CC2B-44ED-BEEF-892F4A25B6F6}" srcOrd="1" destOrd="0" presId="urn:microsoft.com/office/officeart/2008/layout/SquareAccentList"/>
    <dgm:cxn modelId="{3EB836D4-4E29-4543-9D15-ADECC0C7F809}" type="presParOf" srcId="{591FCE20-CC2B-44ED-BEEF-892F4A25B6F6}" destId="{FCD6A609-400B-4651-806C-8734B789FA68}" srcOrd="0" destOrd="0" presId="urn:microsoft.com/office/officeart/2008/layout/SquareAccentList"/>
    <dgm:cxn modelId="{E6C2D78C-C220-4466-9282-6B89C212AF47}" type="presParOf" srcId="{FCD6A609-400B-4651-806C-8734B789FA68}" destId="{74DFB44B-639B-4780-A87C-DA07D82964F2}" srcOrd="0" destOrd="0" presId="urn:microsoft.com/office/officeart/2008/layout/SquareAccentList"/>
    <dgm:cxn modelId="{04CE808B-07B2-4B49-88E8-D86B57C35247}" type="presParOf" srcId="{FCD6A609-400B-4651-806C-8734B789FA68}" destId="{0AB50EC7-077A-409C-9657-50E4EC8052A5}" srcOrd="1" destOrd="0" presId="urn:microsoft.com/office/officeart/2008/layout/SquareAccentList"/>
    <dgm:cxn modelId="{A63AAA83-5B5E-4202-B191-1F324261A3E4}" type="presParOf" srcId="{591FCE20-CC2B-44ED-BEEF-892F4A25B6F6}" destId="{0077A35A-3903-4D5F-8BDD-7FCF622BD923}" srcOrd="1" destOrd="0" presId="urn:microsoft.com/office/officeart/2008/layout/SquareAccentList"/>
    <dgm:cxn modelId="{D466A5CF-739D-4982-819F-91F981968857}" type="presParOf" srcId="{0077A35A-3903-4D5F-8BDD-7FCF622BD923}" destId="{B7753C68-87E2-4DC4-A83A-31E2BB2CB3C0}" srcOrd="0" destOrd="0" presId="urn:microsoft.com/office/officeart/2008/layout/SquareAccentList"/>
    <dgm:cxn modelId="{78DF4A31-8C0B-4A5F-9844-ABFE2D8D4CDD}" type="presParOf" srcId="{0077A35A-3903-4D5F-8BDD-7FCF622BD923}" destId="{8918D004-2540-4A83-882F-7626EEEE0157}" srcOrd="1" destOrd="0" presId="urn:microsoft.com/office/officeart/2008/layout/SquareAccentList"/>
    <dgm:cxn modelId="{747A8198-07F5-4DD2-9660-C995807F9B9A}" type="presParOf" srcId="{591FCE20-CC2B-44ED-BEEF-892F4A25B6F6}" destId="{B2E3DC6D-7F93-4F98-972B-18374FB0D97D}" srcOrd="2" destOrd="0" presId="urn:microsoft.com/office/officeart/2008/layout/SquareAccentList"/>
    <dgm:cxn modelId="{59B0A47E-C396-4C89-8AD6-759F37119B9D}" type="presParOf" srcId="{B2E3DC6D-7F93-4F98-972B-18374FB0D97D}" destId="{E4F7C4C3-A91D-4D98-866B-4B72D4000065}" srcOrd="0" destOrd="0" presId="urn:microsoft.com/office/officeart/2008/layout/SquareAccentList"/>
    <dgm:cxn modelId="{0652E770-11C5-4B67-90C6-026292A21265}" type="presParOf" srcId="{B2E3DC6D-7F93-4F98-972B-18374FB0D97D}" destId="{B92727AA-167D-4DE1-A11B-B01BEBC2D4D5}" srcOrd="1" destOrd="0" presId="urn:microsoft.com/office/officeart/2008/layout/SquareAccentList"/>
    <dgm:cxn modelId="{6AFCAB32-95DC-4C7A-A82C-4CB324A586A0}" type="presParOf" srcId="{591FCE20-CC2B-44ED-BEEF-892F4A25B6F6}" destId="{A1EEE6EC-239A-4BE8-9777-A8A9E29005CE}" srcOrd="3" destOrd="0" presId="urn:microsoft.com/office/officeart/2008/layout/SquareAccentList"/>
    <dgm:cxn modelId="{8877B95B-C1E3-412B-AA45-F83B5C46F0E7}" type="presParOf" srcId="{A1EEE6EC-239A-4BE8-9777-A8A9E29005CE}" destId="{F403E207-29A7-4CD1-BE68-6F4280C7FF4B}" srcOrd="0" destOrd="0" presId="urn:microsoft.com/office/officeart/2008/layout/SquareAccentList"/>
    <dgm:cxn modelId="{8788D95C-2E09-4C2F-8394-95D22A1141D2}" type="presParOf" srcId="{A1EEE6EC-239A-4BE8-9777-A8A9E29005CE}" destId="{5D0852EF-1767-4CA8-89BE-14585DAD5992}" srcOrd="1" destOrd="0" presId="urn:microsoft.com/office/officeart/2008/layout/SquareAccentList"/>
    <dgm:cxn modelId="{7BCF9BF1-0DE3-4984-82B6-A4AD4D3F8C84}" type="presParOf" srcId="{318AECF0-9F77-4468-8C7B-8A7BB358951B}" destId="{5670CF1C-D063-4735-B36E-4801BB15F17F}" srcOrd="1" destOrd="0" presId="urn:microsoft.com/office/officeart/2008/layout/SquareAccentList"/>
    <dgm:cxn modelId="{1CE51E5D-772F-4705-8FA5-D93C0AA0BE99}" type="presParOf" srcId="{5670CF1C-D063-4735-B36E-4801BB15F17F}" destId="{D6F6D229-43CF-4B50-897A-F2FB284F8F77}" srcOrd="0" destOrd="0" presId="urn:microsoft.com/office/officeart/2008/layout/SquareAccentList"/>
    <dgm:cxn modelId="{C5EEEED4-8AE8-400F-B868-3EDC01E0B583}" type="presParOf" srcId="{D6F6D229-43CF-4B50-897A-F2FB284F8F77}" destId="{EECFCEEC-F65D-4222-81D0-64E85BD14682}" srcOrd="0" destOrd="0" presId="urn:microsoft.com/office/officeart/2008/layout/SquareAccentList"/>
    <dgm:cxn modelId="{685221A6-38ED-470C-AB54-B898362B7ECE}" type="presParOf" srcId="{D6F6D229-43CF-4B50-897A-F2FB284F8F77}" destId="{CC8E0B38-E725-42D2-A2CC-7F7ACC6C07C2}" srcOrd="1" destOrd="0" presId="urn:microsoft.com/office/officeart/2008/layout/SquareAccentList"/>
    <dgm:cxn modelId="{4058E1C3-4C86-4F5F-AF8B-69E4C3766DFD}" type="presParOf" srcId="{D6F6D229-43CF-4B50-897A-F2FB284F8F77}" destId="{297F9B7B-65DF-486A-B53F-9386CD57FE30}" srcOrd="2" destOrd="0" presId="urn:microsoft.com/office/officeart/2008/layout/SquareAccentList"/>
    <dgm:cxn modelId="{A5455E21-6F53-4600-9982-035B1CD912D2}" type="presParOf" srcId="{5670CF1C-D063-4735-B36E-4801BB15F17F}" destId="{9472E202-7E44-4C9E-ADB6-6C79ED0907CA}" srcOrd="1" destOrd="0" presId="urn:microsoft.com/office/officeart/2008/layout/SquareAccentList"/>
    <dgm:cxn modelId="{B6075806-222C-4365-8079-35ABBEA8155A}" type="presParOf" srcId="{9472E202-7E44-4C9E-ADB6-6C79ED0907CA}" destId="{520F5BC3-BC65-49DC-96EB-6F649C6E2506}" srcOrd="0" destOrd="0" presId="urn:microsoft.com/office/officeart/2008/layout/SquareAccentList"/>
    <dgm:cxn modelId="{FBD6F0A1-5205-465A-A3FD-158566CC0AD1}" type="presParOf" srcId="{520F5BC3-BC65-49DC-96EB-6F649C6E2506}" destId="{04C1347B-E2D4-45C4-A381-7CA51497679B}" srcOrd="0" destOrd="0" presId="urn:microsoft.com/office/officeart/2008/layout/SquareAccentList"/>
    <dgm:cxn modelId="{F7717FED-5992-427D-B29D-0547B7DF3A96}" type="presParOf" srcId="{520F5BC3-BC65-49DC-96EB-6F649C6E2506}" destId="{09D7A089-2CE3-4AAD-96E2-79F94800489A}" srcOrd="1" destOrd="0" presId="urn:microsoft.com/office/officeart/2008/layout/SquareAccentList"/>
    <dgm:cxn modelId="{801AFDAC-B335-4C75-A2E9-A9FF7023BFC3}" type="presParOf" srcId="{9472E202-7E44-4C9E-ADB6-6C79ED0907CA}" destId="{D9D5F5A8-F9F7-45BC-8CD8-FAB29803C74A}" srcOrd="1" destOrd="0" presId="urn:microsoft.com/office/officeart/2008/layout/SquareAccentList"/>
    <dgm:cxn modelId="{73F4B7F6-128E-4884-9AC7-C22130BEFEA8}" type="presParOf" srcId="{D9D5F5A8-F9F7-45BC-8CD8-FAB29803C74A}" destId="{45810AC1-52AD-4F4B-842E-15B542473FF7}" srcOrd="0" destOrd="0" presId="urn:microsoft.com/office/officeart/2008/layout/SquareAccentList"/>
    <dgm:cxn modelId="{2ED446D5-4B1D-4CFF-835C-7CEBD41B2969}" type="presParOf" srcId="{D9D5F5A8-F9F7-45BC-8CD8-FAB29803C74A}" destId="{EAA646C4-BC36-4351-A641-6B758453FA97}" srcOrd="1" destOrd="0" presId="urn:microsoft.com/office/officeart/2008/layout/SquareAccentList"/>
    <dgm:cxn modelId="{AB1C1290-2FF3-4440-98E0-E6A2C017BB85}" type="presParOf" srcId="{9472E202-7E44-4C9E-ADB6-6C79ED0907CA}" destId="{2BFE08D2-2CB0-489B-BD5B-672FD5A96BEF}" srcOrd="2" destOrd="0" presId="urn:microsoft.com/office/officeart/2008/layout/SquareAccentList"/>
    <dgm:cxn modelId="{9A561DA7-9FF5-45A1-88A7-F23108D5625E}" type="presParOf" srcId="{2BFE08D2-2CB0-489B-BD5B-672FD5A96BEF}" destId="{EC2E2ADA-246E-47F9-8D8C-D47FF19EEE7F}" srcOrd="0" destOrd="0" presId="urn:microsoft.com/office/officeart/2008/layout/SquareAccentList"/>
    <dgm:cxn modelId="{FACD0F09-A412-45E7-9407-CEA72E7C83F6}" type="presParOf" srcId="{2BFE08D2-2CB0-489B-BD5B-672FD5A96BEF}" destId="{0080CBB1-19EC-4722-BEB7-51C5BC7A8681}" srcOrd="1" destOrd="0" presId="urn:microsoft.com/office/officeart/2008/layout/SquareAccentList"/>
    <dgm:cxn modelId="{79ADFA4C-2828-4AE4-AD13-901E729B33C9}" type="presParOf" srcId="{318AECF0-9F77-4468-8C7B-8A7BB358951B}" destId="{5CF14B78-06BC-4DA0-B4E7-4E99CD325D26}" srcOrd="2" destOrd="0" presId="urn:microsoft.com/office/officeart/2008/layout/SquareAccentList"/>
    <dgm:cxn modelId="{5EEE2BD2-169F-45B3-AFC1-5614F721800B}" type="presParOf" srcId="{5CF14B78-06BC-4DA0-B4E7-4E99CD325D26}" destId="{11C6D52F-23D3-4CDA-ADB6-F4A0AC9B9EF2}" srcOrd="0" destOrd="0" presId="urn:microsoft.com/office/officeart/2008/layout/SquareAccentList"/>
    <dgm:cxn modelId="{96C69EEB-010D-4653-8B39-B2609CA39EA7}" type="presParOf" srcId="{11C6D52F-23D3-4CDA-ADB6-F4A0AC9B9EF2}" destId="{F4564AED-9335-425E-A155-4208F911877C}" srcOrd="0" destOrd="0" presId="urn:microsoft.com/office/officeart/2008/layout/SquareAccentList"/>
    <dgm:cxn modelId="{0E7C911E-7525-4693-9549-7C68182A740A}" type="presParOf" srcId="{11C6D52F-23D3-4CDA-ADB6-F4A0AC9B9EF2}" destId="{94D60C35-5FA2-4A92-88A4-FF4D9707C2D1}" srcOrd="1" destOrd="0" presId="urn:microsoft.com/office/officeart/2008/layout/SquareAccentList"/>
    <dgm:cxn modelId="{A3A3E0CC-661F-4C8E-B9D8-B02155DBA515}" type="presParOf" srcId="{11C6D52F-23D3-4CDA-ADB6-F4A0AC9B9EF2}" destId="{B51B845C-B8A4-48E5-AF3B-1B72478F561C}" srcOrd="2" destOrd="0" presId="urn:microsoft.com/office/officeart/2008/layout/SquareAccentList"/>
    <dgm:cxn modelId="{2AFF5B2D-7415-4276-90FE-533CE1F17C91}" type="presParOf" srcId="{5CF14B78-06BC-4DA0-B4E7-4E99CD325D26}" destId="{159BAB33-66B2-439C-8E23-96BB6BE14A0E}" srcOrd="1" destOrd="0" presId="urn:microsoft.com/office/officeart/2008/layout/SquareAccentList"/>
    <dgm:cxn modelId="{0F84A9D1-D8A8-4AA7-A4DD-B1EF077CE0C6}" type="presParOf" srcId="{159BAB33-66B2-439C-8E23-96BB6BE14A0E}" destId="{25987E39-0019-4005-B87C-0C88BB8135EE}" srcOrd="0" destOrd="0" presId="urn:microsoft.com/office/officeart/2008/layout/SquareAccentList"/>
    <dgm:cxn modelId="{B0F60BD9-5CFF-4AC8-A73A-3DE518E4E254}" type="presParOf" srcId="{25987E39-0019-4005-B87C-0C88BB8135EE}" destId="{9B2C9C14-8E90-48EB-8F97-E23485D19CD7}" srcOrd="0" destOrd="0" presId="urn:microsoft.com/office/officeart/2008/layout/SquareAccentList"/>
    <dgm:cxn modelId="{FDD0450E-110C-403A-A67B-1A13D8BC399F}" type="presParOf" srcId="{25987E39-0019-4005-B87C-0C88BB8135EE}" destId="{89972810-82C4-46A1-B75D-3A85520D6D2E}" srcOrd="1" destOrd="0" presId="urn:microsoft.com/office/officeart/2008/layout/SquareAccentList"/>
    <dgm:cxn modelId="{29B22E9A-906F-4921-9A80-F7EA58FFBB2F}" type="presParOf" srcId="{159BAB33-66B2-439C-8E23-96BB6BE14A0E}" destId="{3F0A577F-9293-43B3-AD29-B2C06B3FA943}" srcOrd="1" destOrd="0" presId="urn:microsoft.com/office/officeart/2008/layout/SquareAccentList"/>
    <dgm:cxn modelId="{CD23BCBF-AB48-4088-B684-ECFA7A370586}" type="presParOf" srcId="{3F0A577F-9293-43B3-AD29-B2C06B3FA943}" destId="{C03470EE-43A8-4C64-9A62-717D25C4C68D}" srcOrd="0" destOrd="0" presId="urn:microsoft.com/office/officeart/2008/layout/SquareAccentList"/>
    <dgm:cxn modelId="{2B6E28DB-7E09-4F49-8C2D-DA253A33E06B}" type="presParOf" srcId="{3F0A577F-9293-43B3-AD29-B2C06B3FA943}" destId="{F06424E0-6E27-43DF-A09A-FA88AF57547F}" srcOrd="1" destOrd="0" presId="urn:microsoft.com/office/officeart/2008/layout/SquareAccentList"/>
    <dgm:cxn modelId="{858DB2FA-DB82-48D7-A5C7-EC6FA87AAF62}" type="presParOf" srcId="{318AECF0-9F77-4468-8C7B-8A7BB358951B}" destId="{C3402BA8-DB0E-4E00-ABBC-41826329B131}" srcOrd="3" destOrd="0" presId="urn:microsoft.com/office/officeart/2008/layout/SquareAccentList"/>
    <dgm:cxn modelId="{E7023FDD-A216-494E-B621-17A13913603A}" type="presParOf" srcId="{C3402BA8-DB0E-4E00-ABBC-41826329B131}" destId="{CA9ECF40-629F-47F8-A6BF-23C9596A9B17}" srcOrd="0" destOrd="0" presId="urn:microsoft.com/office/officeart/2008/layout/SquareAccentList"/>
    <dgm:cxn modelId="{068F25BC-F4B1-4399-BAF3-753BFE61A582}" type="presParOf" srcId="{CA9ECF40-629F-47F8-A6BF-23C9596A9B17}" destId="{E3802270-9AD5-4169-BE85-78390BD858CD}" srcOrd="0" destOrd="0" presId="urn:microsoft.com/office/officeart/2008/layout/SquareAccentList"/>
    <dgm:cxn modelId="{A9700FEF-7050-4617-BE23-FC87724086A2}" type="presParOf" srcId="{CA9ECF40-629F-47F8-A6BF-23C9596A9B17}" destId="{79CB5588-83AD-4611-8770-5AB9E7486A70}" srcOrd="1" destOrd="0" presId="urn:microsoft.com/office/officeart/2008/layout/SquareAccentList"/>
    <dgm:cxn modelId="{FC05D40F-139A-442E-A53E-033A09850FC0}" type="presParOf" srcId="{CA9ECF40-629F-47F8-A6BF-23C9596A9B17}" destId="{40142EFA-A05F-4FCA-A390-5A9EB7207B56}" srcOrd="2" destOrd="0" presId="urn:microsoft.com/office/officeart/2008/layout/SquareAccentList"/>
    <dgm:cxn modelId="{B359C010-D5DD-4FA9-9910-B308FC5F68F1}" type="presParOf" srcId="{C3402BA8-DB0E-4E00-ABBC-41826329B131}" destId="{C23419B6-DB62-416A-A527-802BBDBFC77C}" srcOrd="1" destOrd="0" presId="urn:microsoft.com/office/officeart/2008/layout/SquareAccentList"/>
    <dgm:cxn modelId="{6BBD0A18-42CF-4DDC-ACFA-92574EE602F9}" type="presParOf" srcId="{C23419B6-DB62-416A-A527-802BBDBFC77C}" destId="{0CEB66A3-E8DD-43C4-805D-583A5C0C6A85}" srcOrd="0" destOrd="0" presId="urn:microsoft.com/office/officeart/2008/layout/SquareAccentList"/>
    <dgm:cxn modelId="{52FD504A-F20C-4AB8-9E1C-8EF746916C92}" type="presParOf" srcId="{0CEB66A3-E8DD-43C4-805D-583A5C0C6A85}" destId="{E6589F08-438F-417E-A5C0-67D274AB4E24}" srcOrd="0" destOrd="0" presId="urn:microsoft.com/office/officeart/2008/layout/SquareAccentList"/>
    <dgm:cxn modelId="{17DAAD77-1565-4E2F-90C0-5FFE0702341C}" type="presParOf" srcId="{0CEB66A3-E8DD-43C4-805D-583A5C0C6A85}" destId="{66CB2D40-1E64-446C-838D-579EABBAA2A7}" srcOrd="1" destOrd="0" presId="urn:microsoft.com/office/officeart/2008/layout/SquareAccentList"/>
    <dgm:cxn modelId="{6B394816-AED1-4BF5-81CB-57A2D12C288C}" type="presParOf" srcId="{C23419B6-DB62-416A-A527-802BBDBFC77C}" destId="{840B63B9-9734-4139-8D08-288FB6638296}" srcOrd="1" destOrd="0" presId="urn:microsoft.com/office/officeart/2008/layout/SquareAccentList"/>
    <dgm:cxn modelId="{CD225F72-69E7-4682-B4BD-BD99C35A8228}" type="presParOf" srcId="{840B63B9-9734-4139-8D08-288FB6638296}" destId="{D88514CB-CEAF-4DD8-AFB3-DD6C8744226A}" srcOrd="0" destOrd="0" presId="urn:microsoft.com/office/officeart/2008/layout/SquareAccentList"/>
    <dgm:cxn modelId="{09F95737-4AAF-48C3-AF3D-4EA721F9C330}" type="presParOf" srcId="{840B63B9-9734-4139-8D08-288FB6638296}" destId="{52660497-0EB3-45DC-B50E-13B9925032BD}" srcOrd="1" destOrd="0" presId="urn:microsoft.com/office/officeart/2008/layout/SquareAccentList"/>
    <dgm:cxn modelId="{350DC52D-66E6-4342-A026-582517082056}" type="presParOf" srcId="{C23419B6-DB62-416A-A527-802BBDBFC77C}" destId="{8B395A08-24EE-49CC-8D70-F08009B6BDEA}" srcOrd="2" destOrd="0" presId="urn:microsoft.com/office/officeart/2008/layout/SquareAccentList"/>
    <dgm:cxn modelId="{7F8111B0-92E1-4BF0-9D3C-33858B0C9EFF}" type="presParOf" srcId="{8B395A08-24EE-49CC-8D70-F08009B6BDEA}" destId="{F9923A50-B4DF-44E5-98B3-4F3ACDF1E80B}" srcOrd="0" destOrd="0" presId="urn:microsoft.com/office/officeart/2008/layout/SquareAccentList"/>
    <dgm:cxn modelId="{33DE2350-D94D-4ADF-8310-7E8372AF23B7}" type="presParOf" srcId="{8B395A08-24EE-49CC-8D70-F08009B6BDEA}" destId="{47D26158-27FB-41FC-8ADB-B45A54995ADD}" srcOrd="1" destOrd="0" presId="urn:microsoft.com/office/officeart/2008/layout/SquareAccentList"/>
    <dgm:cxn modelId="{7D04FD33-8FA5-45F9-8156-67D099D7C417}" type="presParOf" srcId="{C23419B6-DB62-416A-A527-802BBDBFC77C}" destId="{8C06AB9C-822C-492B-9750-F017CD179871}" srcOrd="3" destOrd="0" presId="urn:microsoft.com/office/officeart/2008/layout/SquareAccentList"/>
    <dgm:cxn modelId="{ABFA12D4-815E-4C43-B2F8-BD3DDC40EE14}" type="presParOf" srcId="{8C06AB9C-822C-492B-9750-F017CD179871}" destId="{71CDD5CB-5C2E-48D7-A970-B94691FA26BE}" srcOrd="0" destOrd="0" presId="urn:microsoft.com/office/officeart/2008/layout/SquareAccentList"/>
    <dgm:cxn modelId="{930C9DD1-AB24-48E5-BE95-5F3F4A831EEF}" type="presParOf" srcId="{8C06AB9C-822C-492B-9750-F017CD179871}" destId="{E7858082-FE54-43BF-852E-A04682219D18}" srcOrd="1" destOrd="0" presId="urn:microsoft.com/office/officeart/2008/layout/SquareAccentList"/>
    <dgm:cxn modelId="{737D93FC-11E0-4AB9-A51A-619623F09327}" type="presParOf" srcId="{C23419B6-DB62-416A-A527-802BBDBFC77C}" destId="{18C7BABD-3F32-4217-B915-78E1FF8EEF51}" srcOrd="4" destOrd="0" presId="urn:microsoft.com/office/officeart/2008/layout/SquareAccentList"/>
    <dgm:cxn modelId="{C19C3DF1-88BC-47CE-9228-CA777AD52993}" type="presParOf" srcId="{18C7BABD-3F32-4217-B915-78E1FF8EEF51}" destId="{A567E223-A8DA-4DF3-B356-2B6772666B48}" srcOrd="0" destOrd="0" presId="urn:microsoft.com/office/officeart/2008/layout/SquareAccentList"/>
    <dgm:cxn modelId="{195A891F-7E92-4D52-A38A-B8EDF201CCB8}" type="presParOf" srcId="{18C7BABD-3F32-4217-B915-78E1FF8EEF51}" destId="{02ABC229-F5F2-4C61-900B-10BBCF4C54CD}" srcOrd="1" destOrd="0" presId="urn:microsoft.com/office/officeart/2008/layout/SquareAccentList"/>
    <dgm:cxn modelId="{D756E449-A8EA-4F92-90A5-2EC24082E939}" type="presParOf" srcId="{C23419B6-DB62-416A-A527-802BBDBFC77C}" destId="{D9F751D5-C909-4D21-A4B6-583BBEFF6455}" srcOrd="5" destOrd="0" presId="urn:microsoft.com/office/officeart/2008/layout/SquareAccentList"/>
    <dgm:cxn modelId="{D9F5B03E-706B-4C82-BF0C-541768AF7975}" type="presParOf" srcId="{D9F751D5-C909-4D21-A4B6-583BBEFF6455}" destId="{D5AF3494-8EC5-4085-A988-8613D8BDB1DA}" srcOrd="0" destOrd="0" presId="urn:microsoft.com/office/officeart/2008/layout/SquareAccentList"/>
    <dgm:cxn modelId="{F79AFF30-45A2-4023-B1AC-BAB40B3712DA}" type="presParOf" srcId="{D9F751D5-C909-4D21-A4B6-583BBEFF6455}" destId="{F1677217-ECEE-4546-87AA-33305D0AACE7}" srcOrd="1" destOrd="0" presId="urn:microsoft.com/office/officeart/2008/layout/SquareAccentList"/>
    <dgm:cxn modelId="{6A3D85A4-D91E-42BF-A084-F879B0015296}" type="presParOf" srcId="{318AECF0-9F77-4468-8C7B-8A7BB358951B}" destId="{E51C9955-39C0-43CB-9114-72FF3376AE7B}" srcOrd="4" destOrd="0" presId="urn:microsoft.com/office/officeart/2008/layout/SquareAccentList"/>
    <dgm:cxn modelId="{66E8C8EC-3077-497E-9ADD-07CB3A689BDD}" type="presParOf" srcId="{E51C9955-39C0-43CB-9114-72FF3376AE7B}" destId="{AE68F315-BE8F-472B-A955-5497FE054BEB}" srcOrd="0" destOrd="0" presId="urn:microsoft.com/office/officeart/2008/layout/SquareAccentList"/>
    <dgm:cxn modelId="{9EED6E5F-EDD2-4871-B011-241E57515204}" type="presParOf" srcId="{AE68F315-BE8F-472B-A955-5497FE054BEB}" destId="{CB8A4CF9-5EE4-4904-8E4C-D888CDEAE1BA}" srcOrd="0" destOrd="0" presId="urn:microsoft.com/office/officeart/2008/layout/SquareAccentList"/>
    <dgm:cxn modelId="{3CA9C596-26AD-4178-88A1-77AF80DBC752}" type="presParOf" srcId="{AE68F315-BE8F-472B-A955-5497FE054BEB}" destId="{6515B1FB-2490-4F15-81BC-9C611812DF82}" srcOrd="1" destOrd="0" presId="urn:microsoft.com/office/officeart/2008/layout/SquareAccentList"/>
    <dgm:cxn modelId="{D4923EE5-E5BC-4359-AEC1-3E5446AE9C28}" type="presParOf" srcId="{AE68F315-BE8F-472B-A955-5497FE054BEB}" destId="{D2326EB5-53AC-434C-8738-61EC27A54298}" srcOrd="2" destOrd="0" presId="urn:microsoft.com/office/officeart/2008/layout/SquareAccentList"/>
    <dgm:cxn modelId="{C07BF413-9513-4150-8402-55587BA54A48}" type="presParOf" srcId="{E51C9955-39C0-43CB-9114-72FF3376AE7B}" destId="{881D38F9-50E5-4BF4-BB56-424BD76CFA17}" srcOrd="1" destOrd="0" presId="urn:microsoft.com/office/officeart/2008/layout/SquareAccentList"/>
    <dgm:cxn modelId="{61026C72-0366-4944-A631-F7BC08B83792}" type="presParOf" srcId="{881D38F9-50E5-4BF4-BB56-424BD76CFA17}" destId="{18821799-E519-4842-85CF-ADDF14566E8E}" srcOrd="0" destOrd="0" presId="urn:microsoft.com/office/officeart/2008/layout/SquareAccentList"/>
    <dgm:cxn modelId="{3DFBAFD0-2F00-4725-95AC-7D0A3F4F0944}" type="presParOf" srcId="{18821799-E519-4842-85CF-ADDF14566E8E}" destId="{3DC60869-83FD-40C0-9F42-CC13E86F2DD2}" srcOrd="0" destOrd="0" presId="urn:microsoft.com/office/officeart/2008/layout/SquareAccentList"/>
    <dgm:cxn modelId="{DF16DB1B-2D47-4A8E-9EE9-B5D186AE5CEB}" type="presParOf" srcId="{18821799-E519-4842-85CF-ADDF14566E8E}" destId="{22BBC11C-457B-4EE3-A0F0-23B05026747F}" srcOrd="1" destOrd="0" presId="urn:microsoft.com/office/officeart/2008/layout/SquareAccentList"/>
    <dgm:cxn modelId="{F7738D3C-A6B3-4355-BB2B-8144DCF8D422}" type="presParOf" srcId="{881D38F9-50E5-4BF4-BB56-424BD76CFA17}" destId="{EA328EE2-FB09-4AAE-AB61-7F22F19B2EA2}" srcOrd="1" destOrd="0" presId="urn:microsoft.com/office/officeart/2008/layout/SquareAccentList"/>
    <dgm:cxn modelId="{99ED4623-DA89-4340-B9AC-0C966E73CD46}" type="presParOf" srcId="{EA328EE2-FB09-4AAE-AB61-7F22F19B2EA2}" destId="{794FED83-5263-4E06-93FA-0C675C169D44}" srcOrd="0" destOrd="0" presId="urn:microsoft.com/office/officeart/2008/layout/SquareAccentList"/>
    <dgm:cxn modelId="{0CD9C1C0-7675-4F8C-8392-E22F1ABFB45D}" type="presParOf" srcId="{EA328EE2-FB09-4AAE-AB61-7F22F19B2EA2}" destId="{1692DA3F-E23F-4A5F-B6B5-D0CBF85B3B56}" srcOrd="1" destOrd="0" presId="urn:microsoft.com/office/officeart/2008/layout/SquareAccentList"/>
    <dgm:cxn modelId="{8BCC8B1A-6ACC-4D49-A73D-00342EC21BFF}" type="presParOf" srcId="{881D38F9-50E5-4BF4-BB56-424BD76CFA17}" destId="{6A1BD342-4A74-47BC-BD7C-1371973C9183}" srcOrd="2" destOrd="0" presId="urn:microsoft.com/office/officeart/2008/layout/SquareAccentList"/>
    <dgm:cxn modelId="{EFA42DA5-4063-4F54-B577-72834372A9CC}" type="presParOf" srcId="{6A1BD342-4A74-47BC-BD7C-1371973C9183}" destId="{E9129340-E46E-4D79-93F4-04F4DA75B3F0}" srcOrd="0" destOrd="0" presId="urn:microsoft.com/office/officeart/2008/layout/SquareAccentList"/>
    <dgm:cxn modelId="{062D48D7-13E3-4A3F-BD14-504881410C7D}" type="presParOf" srcId="{6A1BD342-4A74-47BC-BD7C-1371973C9183}" destId="{6A7EB609-EAE6-4567-B41B-E702D3F3DD2E}" srcOrd="1" destOrd="0" presId="urn:microsoft.com/office/officeart/2008/layout/SquareAccentList"/>
    <dgm:cxn modelId="{449E12A3-F518-40DE-A635-AC3D5314F93E}" type="presParOf" srcId="{881D38F9-50E5-4BF4-BB56-424BD76CFA17}" destId="{1FA1D2C4-52F9-49DB-AD05-29AFC747BEF5}" srcOrd="3" destOrd="0" presId="urn:microsoft.com/office/officeart/2008/layout/SquareAccentList"/>
    <dgm:cxn modelId="{4CD1097C-1E28-42F7-AE18-E8F859DD56A6}" type="presParOf" srcId="{1FA1D2C4-52F9-49DB-AD05-29AFC747BEF5}" destId="{29A1526B-D46C-498E-ADAC-C5B62F25F0E6}" srcOrd="0" destOrd="0" presId="urn:microsoft.com/office/officeart/2008/layout/SquareAccentList"/>
    <dgm:cxn modelId="{0BAB9AC0-C96B-43F8-9BE6-3198489FF5A7}" type="presParOf" srcId="{1FA1D2C4-52F9-49DB-AD05-29AFC747BEF5}" destId="{C6025C54-8DA4-4CA2-8368-CD0947DBB575}" srcOrd="1" destOrd="0" presId="urn:microsoft.com/office/officeart/2008/layout/SquareAccentList"/>
    <dgm:cxn modelId="{2EFB0A6E-19E3-431D-BDA7-5F3EDF23325C}" type="presParOf" srcId="{318AECF0-9F77-4468-8C7B-8A7BB358951B}" destId="{263A2381-CA8B-448F-9120-30C7F77B77F3}" srcOrd="5" destOrd="0" presId="urn:microsoft.com/office/officeart/2008/layout/SquareAccentList"/>
    <dgm:cxn modelId="{E0D925D5-FA82-45C4-A67E-CCEF9149564D}" type="presParOf" srcId="{263A2381-CA8B-448F-9120-30C7F77B77F3}" destId="{381BE47E-4531-4240-AC77-1FF793DB1FAA}" srcOrd="0" destOrd="0" presId="urn:microsoft.com/office/officeart/2008/layout/SquareAccentList"/>
    <dgm:cxn modelId="{DA22DA51-DCBE-493B-BA61-1D55C6997872}" type="presParOf" srcId="{381BE47E-4531-4240-AC77-1FF793DB1FAA}" destId="{360403D7-FB5A-420F-A546-005A9FEBA5EB}" srcOrd="0" destOrd="0" presId="urn:microsoft.com/office/officeart/2008/layout/SquareAccentList"/>
    <dgm:cxn modelId="{8C9C99F6-9E55-4E11-A93D-BD0B9A05432B}" type="presParOf" srcId="{381BE47E-4531-4240-AC77-1FF793DB1FAA}" destId="{8235A2E4-97C8-4D6A-9A18-5BFC68036837}" srcOrd="1" destOrd="0" presId="urn:microsoft.com/office/officeart/2008/layout/SquareAccentList"/>
    <dgm:cxn modelId="{E9775CC4-6EDB-415A-A07C-3DFDBEE41A2B}" type="presParOf" srcId="{381BE47E-4531-4240-AC77-1FF793DB1FAA}" destId="{E87392F9-C012-44D8-A881-9E517EB882D3}" srcOrd="2" destOrd="0" presId="urn:microsoft.com/office/officeart/2008/layout/SquareAccentList"/>
    <dgm:cxn modelId="{AB6AAB6F-F375-4510-8D3E-2D6865056AD7}" type="presParOf" srcId="{263A2381-CA8B-448F-9120-30C7F77B77F3}" destId="{A5C9DF8D-5442-4771-B407-75BACAA19353}" srcOrd="1" destOrd="0" presId="urn:microsoft.com/office/officeart/2008/layout/SquareAccentList"/>
    <dgm:cxn modelId="{62533FFC-2884-4A5D-927A-716AD811438C}" type="presParOf" srcId="{A5C9DF8D-5442-4771-B407-75BACAA19353}" destId="{3018936D-E2FA-4A9E-8EEB-AB39E167E7B6}" srcOrd="0" destOrd="0" presId="urn:microsoft.com/office/officeart/2008/layout/SquareAccentList"/>
    <dgm:cxn modelId="{6B01DAB4-0BFD-46F8-9978-9AF8844172B4}" type="presParOf" srcId="{3018936D-E2FA-4A9E-8EEB-AB39E167E7B6}" destId="{6D885FA3-A14D-42CE-A70A-F5A3AB6F4B63}" srcOrd="0" destOrd="0" presId="urn:microsoft.com/office/officeart/2008/layout/SquareAccentList"/>
    <dgm:cxn modelId="{01E8BC5E-1FB7-47F1-808C-371FBD2025A2}" type="presParOf" srcId="{3018936D-E2FA-4A9E-8EEB-AB39E167E7B6}" destId="{9B01FB2F-50B7-4760-847E-7DBC8E4C6AC0}" srcOrd="1" destOrd="0" presId="urn:microsoft.com/office/officeart/2008/layout/SquareAccentList"/>
    <dgm:cxn modelId="{F84CB9DC-2A47-4489-BEF6-87CD3D6E692C}" type="presParOf" srcId="{A5C9DF8D-5442-4771-B407-75BACAA19353}" destId="{AC1E9CEA-2605-44A9-BC65-E33498A4C8F7}" srcOrd="1" destOrd="0" presId="urn:microsoft.com/office/officeart/2008/layout/SquareAccentList"/>
    <dgm:cxn modelId="{E6D06959-05C1-4BC9-9303-39619F24D356}" type="presParOf" srcId="{AC1E9CEA-2605-44A9-BC65-E33498A4C8F7}" destId="{27E14637-D645-4278-8498-BDDDDE059782}" srcOrd="0" destOrd="0" presId="urn:microsoft.com/office/officeart/2008/layout/SquareAccentList"/>
    <dgm:cxn modelId="{853DAEA9-1CCD-4444-8AB4-A0AD0466B3B1}" type="presParOf" srcId="{AC1E9CEA-2605-44A9-BC65-E33498A4C8F7}" destId="{4FE6BC4A-7122-4454-BB99-CD61F0E84119}" srcOrd="1" destOrd="0" presId="urn:microsoft.com/office/officeart/2008/layout/SquareAccentList"/>
    <dgm:cxn modelId="{D9A898F4-55BE-45E1-BB4F-C8BDF759F474}" type="presParOf" srcId="{A5C9DF8D-5442-4771-B407-75BACAA19353}" destId="{385424B7-C02D-4666-A3EE-CFFCC83DB51D}" srcOrd="2" destOrd="0" presId="urn:microsoft.com/office/officeart/2008/layout/SquareAccentList"/>
    <dgm:cxn modelId="{45DB6637-F28C-48EF-8FB2-ABEEB956B7C1}" type="presParOf" srcId="{385424B7-C02D-4666-A3EE-CFFCC83DB51D}" destId="{285209B3-F6B1-4020-AF6D-88681868649F}" srcOrd="0" destOrd="0" presId="urn:microsoft.com/office/officeart/2008/layout/SquareAccentList"/>
    <dgm:cxn modelId="{7E5ECEC3-375E-48E9-80A4-C155E393B4D3}" type="presParOf" srcId="{385424B7-C02D-4666-A3EE-CFFCC83DB51D}" destId="{C6CB8959-4834-46AA-A81D-8B2B5F8D3270}" srcOrd="1" destOrd="0" presId="urn:microsoft.com/office/officeart/2008/layout/SquareAccentList"/>
    <dgm:cxn modelId="{CA7FA7F2-6B5A-4C05-B3BD-412B87C41C3E}" type="presParOf" srcId="{A5C9DF8D-5442-4771-B407-75BACAA19353}" destId="{E59C7EAB-34B9-44E2-819C-B480AB0DB997}" srcOrd="3" destOrd="0" presId="urn:microsoft.com/office/officeart/2008/layout/SquareAccentList"/>
    <dgm:cxn modelId="{55EC24DA-6ACB-4C72-85D5-D7E4648FF7DD}" type="presParOf" srcId="{E59C7EAB-34B9-44E2-819C-B480AB0DB997}" destId="{570888FD-A1A7-40E3-B207-67D09A7C553B}" srcOrd="0" destOrd="0" presId="urn:microsoft.com/office/officeart/2008/layout/SquareAccentList"/>
    <dgm:cxn modelId="{CEAA813B-5EBB-4F5B-8DF9-D1DC925653C1}" type="presParOf" srcId="{E59C7EAB-34B9-44E2-819C-B480AB0DB997}" destId="{78C47505-9DE9-4DEB-BBC8-A36E4EA26EA3}" srcOrd="1" destOrd="0" presId="urn:microsoft.com/office/officeart/2008/layout/SquareAccentList"/>
    <dgm:cxn modelId="{7CF588D9-4BB1-4B3B-9F88-A7BE1100EB32}" type="presParOf" srcId="{A5C9DF8D-5442-4771-B407-75BACAA19353}" destId="{ABACD8EC-BEE3-4159-86E9-39B987D88668}" srcOrd="4" destOrd="0" presId="urn:microsoft.com/office/officeart/2008/layout/SquareAccentList"/>
    <dgm:cxn modelId="{8CFA99F2-070D-4393-B1C8-5F7F00201B15}" type="presParOf" srcId="{ABACD8EC-BEE3-4159-86E9-39B987D88668}" destId="{B7073D89-2D74-477B-A674-A59A99990F2D}" srcOrd="0" destOrd="0" presId="urn:microsoft.com/office/officeart/2008/layout/SquareAccentList"/>
    <dgm:cxn modelId="{75E1B9AF-B5B2-4CC9-9266-EED7467397EB}" type="presParOf" srcId="{ABACD8EC-BEE3-4159-86E9-39B987D88668}" destId="{53EA2289-2347-478A-895F-959DF0783ED9}" srcOrd="1" destOrd="0" presId="urn:microsoft.com/office/officeart/2008/layout/SquareAccentList"/>
    <dgm:cxn modelId="{6B5EC186-708A-4DEE-81CB-94C90309B104}" type="presParOf" srcId="{A5C9DF8D-5442-4771-B407-75BACAA19353}" destId="{B29D24E8-D4B1-4AEA-9EB3-6158B6C05E5F}" srcOrd="5" destOrd="0" presId="urn:microsoft.com/office/officeart/2008/layout/SquareAccentList"/>
    <dgm:cxn modelId="{4A28BE18-878F-48ED-9922-0BD502D880B5}" type="presParOf" srcId="{B29D24E8-D4B1-4AEA-9EB3-6158B6C05E5F}" destId="{3D39680D-E839-4A8E-A3F5-BC011DD56812}" srcOrd="0" destOrd="0" presId="urn:microsoft.com/office/officeart/2008/layout/SquareAccentList"/>
    <dgm:cxn modelId="{FAEC0315-9743-497B-9363-3288F015BDDF}" type="presParOf" srcId="{B29D24E8-D4B1-4AEA-9EB3-6158B6C05E5F}" destId="{2A233E6D-FE7F-4F07-BB63-744CB9B7D745}" srcOrd="1" destOrd="0" presId="urn:microsoft.com/office/officeart/2008/layout/SquareAccentList"/>
    <dgm:cxn modelId="{72C40E27-81DA-4037-BF5B-86C082A646BF}" type="presParOf" srcId="{A5C9DF8D-5442-4771-B407-75BACAA19353}" destId="{9EDA4A1B-E4AA-4A38-9ACF-F01A85A80907}" srcOrd="6" destOrd="0" presId="urn:microsoft.com/office/officeart/2008/layout/SquareAccentList"/>
    <dgm:cxn modelId="{6156035A-92DA-4E7F-81A2-3E1E5811337E}" type="presParOf" srcId="{9EDA4A1B-E4AA-4A38-9ACF-F01A85A80907}" destId="{E6C769E8-8F6E-4CFF-BD41-77893C3ABC7A}" srcOrd="0" destOrd="0" presId="urn:microsoft.com/office/officeart/2008/layout/SquareAccentList"/>
    <dgm:cxn modelId="{103A9FD4-745E-44BE-85CF-A5838BC756DB}" type="presParOf" srcId="{9EDA4A1B-E4AA-4A38-9ACF-F01A85A80907}" destId="{CB97881F-A16C-45BD-A2B5-502E3102A694}" srcOrd="1" destOrd="0" presId="urn:microsoft.com/office/officeart/2008/layout/SquareAccentList"/>
    <dgm:cxn modelId="{D0EC86BD-3E86-4440-BD73-67DAA973D706}" type="presParOf" srcId="{A5C9DF8D-5442-4771-B407-75BACAA19353}" destId="{DA22BCEB-9068-4065-822D-ABDEEF017D65}" srcOrd="7" destOrd="0" presId="urn:microsoft.com/office/officeart/2008/layout/SquareAccentList"/>
    <dgm:cxn modelId="{02EA4C19-517B-4017-8412-420CBE666348}" type="presParOf" srcId="{DA22BCEB-9068-4065-822D-ABDEEF017D65}" destId="{31526F93-D8A2-492E-B6B2-11D9EF1863FC}" srcOrd="0" destOrd="0" presId="urn:microsoft.com/office/officeart/2008/layout/SquareAccentList"/>
    <dgm:cxn modelId="{A3C10D49-DC76-4CBE-9807-25A2799D57DC}" type="presParOf" srcId="{DA22BCEB-9068-4065-822D-ABDEEF017D65}" destId="{958B6942-8BA9-4021-B135-86160528FB43}" srcOrd="1" destOrd="0" presId="urn:microsoft.com/office/officeart/2008/layout/SquareAccentList"/>
    <dgm:cxn modelId="{B39808CA-FDD2-4114-B465-D570DCF6F2A0}" type="presParOf" srcId="{A5C9DF8D-5442-4771-B407-75BACAA19353}" destId="{E147FD70-6A23-4848-9680-682E59A50414}" srcOrd="8" destOrd="0" presId="urn:microsoft.com/office/officeart/2008/layout/SquareAccentList"/>
    <dgm:cxn modelId="{0BB61D9E-FC89-44D3-9647-3D70942C4CD5}" type="presParOf" srcId="{E147FD70-6A23-4848-9680-682E59A50414}" destId="{D78B2BDE-D4E7-4E93-9ABF-E65864F16EF9}" srcOrd="0" destOrd="0" presId="urn:microsoft.com/office/officeart/2008/layout/SquareAccentList"/>
    <dgm:cxn modelId="{9B902F34-5EFC-47D1-B2CD-7F670360DB01}" type="presParOf" srcId="{E147FD70-6A23-4848-9680-682E59A50414}" destId="{6D599914-82D5-48D5-8A60-1A6910FE2030}" srcOrd="1" destOrd="0" presId="urn:microsoft.com/office/officeart/2008/layout/SquareAccentList"/>
    <dgm:cxn modelId="{759293A9-A018-4FFF-9EE4-3BE191376AF6}" type="presParOf" srcId="{A5C9DF8D-5442-4771-B407-75BACAA19353}" destId="{6040C624-54D7-4793-8E28-DD77156CFD92}" srcOrd="9" destOrd="0" presId="urn:microsoft.com/office/officeart/2008/layout/SquareAccentList"/>
    <dgm:cxn modelId="{20BC9389-3BDD-4847-BA3C-080E03CC91CA}" type="presParOf" srcId="{6040C624-54D7-4793-8E28-DD77156CFD92}" destId="{D0181A21-0564-4CFF-8285-C5148B9FDC40}" srcOrd="0" destOrd="0" presId="urn:microsoft.com/office/officeart/2008/layout/SquareAccentList"/>
    <dgm:cxn modelId="{3F77A894-6A75-4C74-A478-505136D448AE}" type="presParOf" srcId="{6040C624-54D7-4793-8E28-DD77156CFD92}" destId="{FC80D085-5115-4D7C-89E0-48D33B2FFFF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AB162-7C99-4C5C-A15A-347E2A40F93F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62C211-A2CB-40D7-BBF5-2B1167E95898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C50CA165-3BE4-4A96-A6DA-63FBD015F8C5}" type="parTrans" cxnId="{62766B94-53BA-4FD8-9FCC-EEECC15916F6}">
      <dgm:prSet/>
      <dgm:spPr/>
      <dgm:t>
        <a:bodyPr/>
        <a:lstStyle/>
        <a:p>
          <a:endParaRPr lang="en-US"/>
        </a:p>
      </dgm:t>
    </dgm:pt>
    <dgm:pt modelId="{FB3EFB30-0BE0-41D5-9B92-BDD18714D639}" type="sibTrans" cxnId="{62766B94-53BA-4FD8-9FCC-EEECC15916F6}">
      <dgm:prSet/>
      <dgm:spPr/>
      <dgm:t>
        <a:bodyPr/>
        <a:lstStyle/>
        <a:p>
          <a:endParaRPr lang="en-US"/>
        </a:p>
      </dgm:t>
    </dgm:pt>
    <dgm:pt modelId="{6BE90ED7-6D40-418B-9E10-B89FE14C0826}">
      <dgm:prSet phldrT="[Text]"/>
      <dgm:spPr/>
      <dgm:t>
        <a:bodyPr/>
        <a:lstStyle/>
        <a:p>
          <a:r>
            <a:rPr lang="en-US" dirty="0" smtClean="0"/>
            <a:t>Construction</a:t>
          </a:r>
          <a:endParaRPr lang="en-US" dirty="0"/>
        </a:p>
      </dgm:t>
    </dgm:pt>
    <dgm:pt modelId="{C26BA0B1-55C5-4A7C-82D6-4E33691769BF}" type="parTrans" cxnId="{D10F4E9D-450A-43AB-B19A-971ECE62A944}">
      <dgm:prSet/>
      <dgm:spPr/>
      <dgm:t>
        <a:bodyPr/>
        <a:lstStyle/>
        <a:p>
          <a:endParaRPr lang="en-US"/>
        </a:p>
      </dgm:t>
    </dgm:pt>
    <dgm:pt modelId="{63D56173-4C02-41F8-AF0A-78D09F2EC6D6}" type="sibTrans" cxnId="{D10F4E9D-450A-43AB-B19A-971ECE62A944}">
      <dgm:prSet/>
      <dgm:spPr/>
      <dgm:t>
        <a:bodyPr/>
        <a:lstStyle/>
        <a:p>
          <a:endParaRPr lang="en-US"/>
        </a:p>
      </dgm:t>
    </dgm:pt>
    <dgm:pt modelId="{2ABDFDA5-D1B1-48D8-9919-2FD852BA3C0D}">
      <dgm:prSet phldrT="[Text]"/>
      <dgm:spPr/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47514550-43D4-4469-8738-59A8DE3572DB}" type="parTrans" cxnId="{71BCBA4F-054E-49AB-AF4A-EE6C4775D1AA}">
      <dgm:prSet/>
      <dgm:spPr/>
      <dgm:t>
        <a:bodyPr/>
        <a:lstStyle/>
        <a:p>
          <a:endParaRPr lang="en-US"/>
        </a:p>
      </dgm:t>
    </dgm:pt>
    <dgm:pt modelId="{2D22148B-1899-4BAB-B324-8B841D129C4D}" type="sibTrans" cxnId="{71BCBA4F-054E-49AB-AF4A-EE6C4775D1AA}">
      <dgm:prSet/>
      <dgm:spPr/>
      <dgm:t>
        <a:bodyPr/>
        <a:lstStyle/>
        <a:p>
          <a:endParaRPr lang="en-US"/>
        </a:p>
      </dgm:t>
    </dgm:pt>
    <dgm:pt modelId="{93DEFFBC-A1A6-4513-9EF3-B55AB4429453}">
      <dgm:prSet phldrT="[Text]"/>
      <dgm:spPr/>
      <dgm:t>
        <a:bodyPr/>
        <a:lstStyle/>
        <a:p>
          <a:r>
            <a:rPr lang="en-US" dirty="0" smtClean="0"/>
            <a:t>Drawings</a:t>
          </a:r>
        </a:p>
      </dgm:t>
    </dgm:pt>
    <dgm:pt modelId="{EFE29692-1890-48BA-9BFB-5251133DA2F4}" type="parTrans" cxnId="{571AC212-B9E7-4392-B928-36A8BD33E0CF}">
      <dgm:prSet/>
      <dgm:spPr/>
      <dgm:t>
        <a:bodyPr/>
        <a:lstStyle/>
        <a:p>
          <a:endParaRPr lang="en-US"/>
        </a:p>
      </dgm:t>
    </dgm:pt>
    <dgm:pt modelId="{ED9B6ECA-231E-4135-BE3E-4DDFB67117E2}" type="sibTrans" cxnId="{571AC212-B9E7-4392-B928-36A8BD33E0CF}">
      <dgm:prSet/>
      <dgm:spPr/>
      <dgm:t>
        <a:bodyPr/>
        <a:lstStyle/>
        <a:p>
          <a:endParaRPr lang="en-US"/>
        </a:p>
      </dgm:t>
    </dgm:pt>
    <dgm:pt modelId="{D3CC644F-EB29-408A-8A03-29DA0054E2C7}">
      <dgm:prSet phldrT="[Text]"/>
      <dgm:spPr/>
      <dgm:t>
        <a:bodyPr/>
        <a:lstStyle/>
        <a:p>
          <a:r>
            <a:rPr lang="en-US" dirty="0" smtClean="0"/>
            <a:t>Specifications</a:t>
          </a:r>
        </a:p>
      </dgm:t>
    </dgm:pt>
    <dgm:pt modelId="{5004EBB1-A2EF-4893-816A-DE1C5381C89A}" type="parTrans" cxnId="{7870B0D1-B4E3-4A6A-8370-92C225C9143D}">
      <dgm:prSet/>
      <dgm:spPr/>
      <dgm:t>
        <a:bodyPr/>
        <a:lstStyle/>
        <a:p>
          <a:endParaRPr lang="en-US"/>
        </a:p>
      </dgm:t>
    </dgm:pt>
    <dgm:pt modelId="{A41B6008-4116-44D8-BCB7-3F0C64839F81}" type="sibTrans" cxnId="{7870B0D1-B4E3-4A6A-8370-92C225C9143D}">
      <dgm:prSet/>
      <dgm:spPr/>
      <dgm:t>
        <a:bodyPr/>
        <a:lstStyle/>
        <a:p>
          <a:endParaRPr lang="en-US"/>
        </a:p>
      </dgm:t>
    </dgm:pt>
    <dgm:pt modelId="{591E2509-FE11-471C-8745-CEB5C7CB9B39}">
      <dgm:prSet phldrT="[Text]"/>
      <dgm:spPr/>
      <dgm:t>
        <a:bodyPr/>
        <a:lstStyle/>
        <a:p>
          <a:r>
            <a:rPr lang="en-US" dirty="0" smtClean="0"/>
            <a:t>Documents</a:t>
          </a:r>
        </a:p>
      </dgm:t>
    </dgm:pt>
    <dgm:pt modelId="{9DA63797-EF80-4CB2-A5B5-2ED578A02B50}" type="parTrans" cxnId="{2BD02D41-CDA3-4C79-8D9B-8CC42F97DA8A}">
      <dgm:prSet/>
      <dgm:spPr/>
      <dgm:t>
        <a:bodyPr/>
        <a:lstStyle/>
        <a:p>
          <a:endParaRPr lang="en-US"/>
        </a:p>
      </dgm:t>
    </dgm:pt>
    <dgm:pt modelId="{6D90BCF1-13FD-4BD5-AF7C-54EA10D3CE8D}" type="sibTrans" cxnId="{2BD02D41-CDA3-4C79-8D9B-8CC42F97DA8A}">
      <dgm:prSet/>
      <dgm:spPr/>
      <dgm:t>
        <a:bodyPr/>
        <a:lstStyle/>
        <a:p>
          <a:endParaRPr lang="en-US"/>
        </a:p>
      </dgm:t>
    </dgm:pt>
    <dgm:pt modelId="{6B3AF50C-55E2-44BA-936A-FA72005862CA}">
      <dgm:prSet phldrT="[Text]"/>
      <dgm:spPr/>
      <dgm:t>
        <a:bodyPr/>
        <a:lstStyle/>
        <a:p>
          <a:r>
            <a:rPr lang="en-US" dirty="0" smtClean="0"/>
            <a:t>Design Review</a:t>
          </a:r>
        </a:p>
      </dgm:t>
    </dgm:pt>
    <dgm:pt modelId="{9363A831-53D2-41F6-86DB-232CFF56996F}" type="parTrans" cxnId="{DEAE4EB6-1322-499A-B8BA-DC226CE61777}">
      <dgm:prSet/>
      <dgm:spPr/>
      <dgm:t>
        <a:bodyPr/>
        <a:lstStyle/>
        <a:p>
          <a:endParaRPr lang="en-US"/>
        </a:p>
      </dgm:t>
    </dgm:pt>
    <dgm:pt modelId="{14E28C7F-D44B-42C1-97ED-9F5ECFAB22A5}" type="sibTrans" cxnId="{DEAE4EB6-1322-499A-B8BA-DC226CE61777}">
      <dgm:prSet/>
      <dgm:spPr/>
      <dgm:t>
        <a:bodyPr/>
        <a:lstStyle/>
        <a:p>
          <a:endParaRPr lang="en-US"/>
        </a:p>
      </dgm:t>
    </dgm:pt>
    <dgm:pt modelId="{FAE1F482-95DB-4834-B276-59541B8FC265}">
      <dgm:prSet phldrT="[Text]"/>
      <dgm:spPr/>
      <dgm:t>
        <a:bodyPr/>
        <a:lstStyle/>
        <a:p>
          <a:r>
            <a:rPr lang="en-US" dirty="0" smtClean="0"/>
            <a:t>Submittals</a:t>
          </a:r>
          <a:endParaRPr lang="en-US" dirty="0"/>
        </a:p>
      </dgm:t>
    </dgm:pt>
    <dgm:pt modelId="{2E902501-2099-4053-8DAF-248CD0496FCE}" type="parTrans" cxnId="{3B88FDD4-F413-420D-9A95-5D91AFB3955F}">
      <dgm:prSet/>
      <dgm:spPr/>
      <dgm:t>
        <a:bodyPr/>
        <a:lstStyle/>
        <a:p>
          <a:endParaRPr lang="en-US"/>
        </a:p>
      </dgm:t>
    </dgm:pt>
    <dgm:pt modelId="{D4934255-CB6B-47F5-AB0D-1E19DFFAC912}" type="sibTrans" cxnId="{3B88FDD4-F413-420D-9A95-5D91AFB3955F}">
      <dgm:prSet/>
      <dgm:spPr/>
      <dgm:t>
        <a:bodyPr/>
        <a:lstStyle/>
        <a:p>
          <a:endParaRPr lang="en-US"/>
        </a:p>
      </dgm:t>
    </dgm:pt>
    <dgm:pt modelId="{F05C02AD-131B-4290-8470-98509709798D}">
      <dgm:prSet phldrT="[Text]"/>
      <dgm:spPr/>
      <dgm:t>
        <a:bodyPr/>
        <a:lstStyle/>
        <a:p>
          <a:r>
            <a:rPr lang="en-US" dirty="0" smtClean="0"/>
            <a:t>RFI’s</a:t>
          </a:r>
          <a:endParaRPr lang="en-US" dirty="0"/>
        </a:p>
      </dgm:t>
    </dgm:pt>
    <dgm:pt modelId="{6146E660-4A0D-4C1E-8791-CA49BD23C10F}" type="parTrans" cxnId="{EA5AEA2E-2104-4BC2-9374-C6C5AF4E4561}">
      <dgm:prSet/>
      <dgm:spPr/>
      <dgm:t>
        <a:bodyPr/>
        <a:lstStyle/>
        <a:p>
          <a:endParaRPr lang="en-US"/>
        </a:p>
      </dgm:t>
    </dgm:pt>
    <dgm:pt modelId="{454D9E86-010B-4B66-A841-6FEB59497EB4}" type="sibTrans" cxnId="{EA5AEA2E-2104-4BC2-9374-C6C5AF4E4561}">
      <dgm:prSet/>
      <dgm:spPr/>
      <dgm:t>
        <a:bodyPr/>
        <a:lstStyle/>
        <a:p>
          <a:endParaRPr lang="en-US"/>
        </a:p>
      </dgm:t>
    </dgm:pt>
    <dgm:pt modelId="{3C2C6B6B-01B3-4890-8116-D23078835A7E}">
      <dgm:prSet phldrT="[Text]"/>
      <dgm:spPr/>
      <dgm:t>
        <a:bodyPr/>
        <a:lstStyle/>
        <a:p>
          <a:r>
            <a:rPr lang="en-US" dirty="0" smtClean="0"/>
            <a:t>Change Docs</a:t>
          </a:r>
          <a:endParaRPr lang="en-US" dirty="0"/>
        </a:p>
      </dgm:t>
    </dgm:pt>
    <dgm:pt modelId="{6C92F725-778B-4D71-A68D-7F548E6C79E3}" type="parTrans" cxnId="{1FED6A18-FB32-4D58-A348-128D89E9F6B8}">
      <dgm:prSet/>
      <dgm:spPr/>
      <dgm:t>
        <a:bodyPr/>
        <a:lstStyle/>
        <a:p>
          <a:endParaRPr lang="en-US"/>
        </a:p>
      </dgm:t>
    </dgm:pt>
    <dgm:pt modelId="{D541B7D7-8478-4B7C-94AC-7110D6DB6E82}" type="sibTrans" cxnId="{1FED6A18-FB32-4D58-A348-128D89E9F6B8}">
      <dgm:prSet/>
      <dgm:spPr/>
      <dgm:t>
        <a:bodyPr/>
        <a:lstStyle/>
        <a:p>
          <a:endParaRPr lang="en-US"/>
        </a:p>
      </dgm:t>
    </dgm:pt>
    <dgm:pt modelId="{5B562000-1D90-4455-949F-4BD701C283F6}">
      <dgm:prSet phldrT="[Text]"/>
      <dgm:spPr/>
      <dgm:t>
        <a:bodyPr/>
        <a:lstStyle/>
        <a:p>
          <a:r>
            <a:rPr lang="en-US" dirty="0" smtClean="0"/>
            <a:t>Inspections</a:t>
          </a:r>
          <a:endParaRPr lang="en-US" dirty="0"/>
        </a:p>
      </dgm:t>
    </dgm:pt>
    <dgm:pt modelId="{32C32FDB-50E7-41C1-A6F0-FCF0F786F724}" type="parTrans" cxnId="{4B9B76B7-2B5F-4F2C-BA16-A9EB84A569A0}">
      <dgm:prSet/>
      <dgm:spPr/>
      <dgm:t>
        <a:bodyPr/>
        <a:lstStyle/>
        <a:p>
          <a:endParaRPr lang="en-US"/>
        </a:p>
      </dgm:t>
    </dgm:pt>
    <dgm:pt modelId="{8010E655-C0E9-4BEB-8207-719FBDD81ED9}" type="sibTrans" cxnId="{4B9B76B7-2B5F-4F2C-BA16-A9EB84A569A0}">
      <dgm:prSet/>
      <dgm:spPr/>
      <dgm:t>
        <a:bodyPr/>
        <a:lstStyle/>
        <a:p>
          <a:endParaRPr lang="en-US"/>
        </a:p>
      </dgm:t>
    </dgm:pt>
    <dgm:pt modelId="{537D3B56-E8B3-4111-83F9-7185E394E833}">
      <dgm:prSet phldrT="[Text]"/>
      <dgm:spPr/>
      <dgm:t>
        <a:bodyPr/>
        <a:lstStyle/>
        <a:p>
          <a:r>
            <a:rPr lang="en-US" dirty="0" smtClean="0"/>
            <a:t>Punchlist</a:t>
          </a:r>
          <a:endParaRPr lang="en-US" dirty="0"/>
        </a:p>
      </dgm:t>
    </dgm:pt>
    <dgm:pt modelId="{0805CAA1-91E0-4CFF-B19C-BA1BFDC4FCC0}" type="parTrans" cxnId="{87219D4C-B068-46DD-8AAF-1C0EEB4F3AB4}">
      <dgm:prSet/>
      <dgm:spPr/>
      <dgm:t>
        <a:bodyPr/>
        <a:lstStyle/>
        <a:p>
          <a:endParaRPr lang="en-US"/>
        </a:p>
      </dgm:t>
    </dgm:pt>
    <dgm:pt modelId="{FB447D6C-F89C-4B24-B4A6-D62D7BAB6D39}" type="sibTrans" cxnId="{87219D4C-B068-46DD-8AAF-1C0EEB4F3AB4}">
      <dgm:prSet/>
      <dgm:spPr/>
      <dgm:t>
        <a:bodyPr/>
        <a:lstStyle/>
        <a:p>
          <a:endParaRPr lang="en-US"/>
        </a:p>
      </dgm:t>
    </dgm:pt>
    <dgm:pt modelId="{6DE3F122-86B3-44BA-8483-D96DFA6715B2}">
      <dgm:prSet phldrT="[Text]"/>
      <dgm:spPr/>
      <dgm:t>
        <a:bodyPr/>
        <a:lstStyle/>
        <a:p>
          <a:r>
            <a:rPr lang="en-US" smtClean="0"/>
            <a:t>Commissioning</a:t>
          </a:r>
          <a:endParaRPr lang="en-US" dirty="0"/>
        </a:p>
      </dgm:t>
    </dgm:pt>
    <dgm:pt modelId="{9D1584E2-48CD-4ABC-8AD5-06CB0FB0FE3A}" type="parTrans" cxnId="{4FE52A7B-BDBF-44EB-83E8-2896B0F12AF5}">
      <dgm:prSet/>
      <dgm:spPr/>
      <dgm:t>
        <a:bodyPr/>
        <a:lstStyle/>
        <a:p>
          <a:endParaRPr lang="en-US"/>
        </a:p>
      </dgm:t>
    </dgm:pt>
    <dgm:pt modelId="{D9BED369-37BC-449A-9062-23DC1A14F706}" type="sibTrans" cxnId="{4FE52A7B-BDBF-44EB-83E8-2896B0F12AF5}">
      <dgm:prSet/>
      <dgm:spPr/>
      <dgm:t>
        <a:bodyPr/>
        <a:lstStyle/>
        <a:p>
          <a:endParaRPr lang="en-US"/>
        </a:p>
      </dgm:t>
    </dgm:pt>
    <dgm:pt modelId="{10A23648-5700-4CA3-82FC-270020A0459D}">
      <dgm:prSet phldrT="[Text]"/>
      <dgm:spPr/>
      <dgm:t>
        <a:bodyPr/>
        <a:lstStyle/>
        <a:p>
          <a:r>
            <a:rPr lang="en-US" dirty="0" smtClean="0"/>
            <a:t>Equipment</a:t>
          </a:r>
          <a:endParaRPr lang="en-US" dirty="0"/>
        </a:p>
      </dgm:t>
    </dgm:pt>
    <dgm:pt modelId="{1FAEB352-589A-4310-85BC-816C27E3B8DF}" type="parTrans" cxnId="{1BAE02FF-47DA-4FE8-829F-F9C22BE048B1}">
      <dgm:prSet/>
      <dgm:spPr/>
      <dgm:t>
        <a:bodyPr/>
        <a:lstStyle/>
        <a:p>
          <a:endParaRPr lang="en-US"/>
        </a:p>
      </dgm:t>
    </dgm:pt>
    <dgm:pt modelId="{06D12DDB-575E-4AB0-8A49-55AFDF17D16C}" type="sibTrans" cxnId="{1BAE02FF-47DA-4FE8-829F-F9C22BE048B1}">
      <dgm:prSet/>
      <dgm:spPr/>
      <dgm:t>
        <a:bodyPr/>
        <a:lstStyle/>
        <a:p>
          <a:endParaRPr lang="en-US"/>
        </a:p>
      </dgm:t>
    </dgm:pt>
    <dgm:pt modelId="{D9757E71-0400-45CA-8180-40B4BF37B93B}">
      <dgm:prSet phldrT="[Text]"/>
      <dgm:spPr/>
      <dgm:t>
        <a:bodyPr/>
        <a:lstStyle/>
        <a:p>
          <a:r>
            <a:rPr lang="en-US" dirty="0" smtClean="0"/>
            <a:t>Systems</a:t>
          </a:r>
          <a:endParaRPr lang="en-US" dirty="0"/>
        </a:p>
      </dgm:t>
    </dgm:pt>
    <dgm:pt modelId="{5CB700C9-8A5E-4C8A-83A2-17B87C8C3102}" type="parTrans" cxnId="{CBFEC751-E279-4795-BCCA-D3838A2B0DD8}">
      <dgm:prSet/>
      <dgm:spPr/>
      <dgm:t>
        <a:bodyPr/>
        <a:lstStyle/>
        <a:p>
          <a:endParaRPr lang="en-US"/>
        </a:p>
      </dgm:t>
    </dgm:pt>
    <dgm:pt modelId="{475F5E34-C9BD-41CA-8A93-558E6E1D1AE7}" type="sibTrans" cxnId="{CBFEC751-E279-4795-BCCA-D3838A2B0DD8}">
      <dgm:prSet/>
      <dgm:spPr/>
      <dgm:t>
        <a:bodyPr/>
        <a:lstStyle/>
        <a:p>
          <a:endParaRPr lang="en-US"/>
        </a:p>
      </dgm:t>
    </dgm:pt>
    <dgm:pt modelId="{57155FAB-0E15-45D3-AD58-B17C569410CA}">
      <dgm:prSet phldrT="[Text]"/>
      <dgm:spPr/>
      <dgm:t>
        <a:bodyPr/>
        <a:lstStyle/>
        <a:p>
          <a:r>
            <a:rPr lang="en-US" dirty="0" smtClean="0"/>
            <a:t>Deliverables Tracking</a:t>
          </a:r>
          <a:endParaRPr lang="en-US" dirty="0"/>
        </a:p>
      </dgm:t>
    </dgm:pt>
    <dgm:pt modelId="{1CBA5516-B558-436B-947F-FD1E2AC83284}" type="parTrans" cxnId="{0EA3FF2A-84F5-4F02-A06B-CD4C9673BF0E}">
      <dgm:prSet/>
      <dgm:spPr/>
      <dgm:t>
        <a:bodyPr/>
        <a:lstStyle/>
        <a:p>
          <a:endParaRPr lang="en-US"/>
        </a:p>
      </dgm:t>
    </dgm:pt>
    <dgm:pt modelId="{B548B848-E63F-4F74-8E03-7A10E1FAC8BF}" type="sibTrans" cxnId="{0EA3FF2A-84F5-4F02-A06B-CD4C9673BF0E}">
      <dgm:prSet/>
      <dgm:spPr/>
      <dgm:t>
        <a:bodyPr/>
        <a:lstStyle/>
        <a:p>
          <a:endParaRPr lang="en-US"/>
        </a:p>
      </dgm:t>
    </dgm:pt>
    <dgm:pt modelId="{28F036CD-B74A-4937-B0F8-6B86F28730BC}">
      <dgm:prSet phldrT="[Text]"/>
      <dgm:spPr/>
      <dgm:t>
        <a:bodyPr/>
        <a:lstStyle/>
        <a:p>
          <a:r>
            <a:rPr lang="en-US" dirty="0" smtClean="0"/>
            <a:t>Checklists</a:t>
          </a:r>
          <a:endParaRPr lang="en-US" dirty="0"/>
        </a:p>
      </dgm:t>
    </dgm:pt>
    <dgm:pt modelId="{592B641E-D94B-4584-8F12-D2E07C1522F5}" type="parTrans" cxnId="{FFE4BDDD-5639-4EA9-B0E7-8DDF7CF4BFA6}">
      <dgm:prSet/>
      <dgm:spPr/>
      <dgm:t>
        <a:bodyPr/>
        <a:lstStyle/>
        <a:p>
          <a:endParaRPr lang="en-US"/>
        </a:p>
      </dgm:t>
    </dgm:pt>
    <dgm:pt modelId="{93F16612-105F-4463-8CDD-B723A77954CD}" type="sibTrans" cxnId="{FFE4BDDD-5639-4EA9-B0E7-8DDF7CF4BFA6}">
      <dgm:prSet/>
      <dgm:spPr/>
      <dgm:t>
        <a:bodyPr/>
        <a:lstStyle/>
        <a:p>
          <a:endParaRPr lang="en-US"/>
        </a:p>
      </dgm:t>
    </dgm:pt>
    <dgm:pt modelId="{DE69D96A-C8C2-4572-9D88-BF5AAF19A886}">
      <dgm:prSet phldrT="[Text]"/>
      <dgm:spPr/>
      <dgm:t>
        <a:bodyPr/>
        <a:lstStyle/>
        <a:p>
          <a:r>
            <a:rPr lang="en-US" dirty="0" smtClean="0"/>
            <a:t>Functional Tests</a:t>
          </a:r>
          <a:endParaRPr lang="en-US" dirty="0"/>
        </a:p>
      </dgm:t>
    </dgm:pt>
    <dgm:pt modelId="{8C7A17CD-3288-47BA-9601-1ACDF636E5A5}" type="parTrans" cxnId="{13FBE803-244D-4AE3-AB37-03A911E7B503}">
      <dgm:prSet/>
      <dgm:spPr/>
      <dgm:t>
        <a:bodyPr/>
        <a:lstStyle/>
        <a:p>
          <a:endParaRPr lang="en-US"/>
        </a:p>
      </dgm:t>
    </dgm:pt>
    <dgm:pt modelId="{D3D9BB61-B855-4707-9850-3AC4126292F4}" type="sibTrans" cxnId="{13FBE803-244D-4AE3-AB37-03A911E7B503}">
      <dgm:prSet/>
      <dgm:spPr/>
      <dgm:t>
        <a:bodyPr/>
        <a:lstStyle/>
        <a:p>
          <a:endParaRPr lang="en-US"/>
        </a:p>
      </dgm:t>
    </dgm:pt>
    <dgm:pt modelId="{073EB688-8B87-437B-95C7-BEC5AC105022}">
      <dgm:prSet phldrT="[Text]"/>
      <dgm:spPr/>
      <dgm:t>
        <a:bodyPr/>
        <a:lstStyle/>
        <a:p>
          <a:r>
            <a:rPr lang="en-US" dirty="0" smtClean="0"/>
            <a:t>Issues Log</a:t>
          </a:r>
          <a:endParaRPr lang="en-US" dirty="0"/>
        </a:p>
      </dgm:t>
    </dgm:pt>
    <dgm:pt modelId="{CCD1C778-D332-480B-A338-B801B8BE2B57}" type="parTrans" cxnId="{9F957B6E-4BD3-4C35-AE07-85225AABD7D3}">
      <dgm:prSet/>
      <dgm:spPr/>
      <dgm:t>
        <a:bodyPr/>
        <a:lstStyle/>
        <a:p>
          <a:endParaRPr lang="en-US"/>
        </a:p>
      </dgm:t>
    </dgm:pt>
    <dgm:pt modelId="{5F9892E0-F352-4AA6-BFCB-5CB822EC1B44}" type="sibTrans" cxnId="{9F957B6E-4BD3-4C35-AE07-85225AABD7D3}">
      <dgm:prSet/>
      <dgm:spPr/>
      <dgm:t>
        <a:bodyPr/>
        <a:lstStyle/>
        <a:p>
          <a:endParaRPr lang="en-US"/>
        </a:p>
      </dgm:t>
    </dgm:pt>
    <dgm:pt modelId="{1CD49D11-962C-4CDA-B6E5-4A5CF795752F}">
      <dgm:prSet phldrT="[Text]"/>
      <dgm:spPr/>
      <dgm:t>
        <a:bodyPr/>
        <a:lstStyle/>
        <a:p>
          <a:r>
            <a:rPr lang="en-US" dirty="0" smtClean="0"/>
            <a:t>Closeout</a:t>
          </a:r>
          <a:endParaRPr lang="en-US" dirty="0"/>
        </a:p>
      </dgm:t>
    </dgm:pt>
    <dgm:pt modelId="{479023F4-FF42-4A40-9AC7-3E98B850C94C}" type="parTrans" cxnId="{8102B71A-9D10-4FD4-B7D0-0F294CC12D8B}">
      <dgm:prSet/>
      <dgm:spPr/>
      <dgm:t>
        <a:bodyPr/>
        <a:lstStyle/>
        <a:p>
          <a:endParaRPr lang="en-US"/>
        </a:p>
      </dgm:t>
    </dgm:pt>
    <dgm:pt modelId="{C5863DD0-347E-4BA4-85B7-FE7F0627D9D7}" type="sibTrans" cxnId="{8102B71A-9D10-4FD4-B7D0-0F294CC12D8B}">
      <dgm:prSet/>
      <dgm:spPr/>
      <dgm:t>
        <a:bodyPr/>
        <a:lstStyle/>
        <a:p>
          <a:endParaRPr lang="en-US"/>
        </a:p>
      </dgm:t>
    </dgm:pt>
    <dgm:pt modelId="{DD54C561-FF76-4DC2-85D0-1A7CF77012FA}">
      <dgm:prSet phldrT="[Text]"/>
      <dgm:spPr/>
      <dgm:t>
        <a:bodyPr/>
        <a:lstStyle/>
        <a:p>
          <a:r>
            <a:rPr lang="en-US" dirty="0" smtClean="0"/>
            <a:t>O&amp;M’s</a:t>
          </a:r>
          <a:endParaRPr lang="en-US" dirty="0"/>
        </a:p>
      </dgm:t>
    </dgm:pt>
    <dgm:pt modelId="{0FCFDF5B-5516-49CD-B4BB-C0319F8585CB}" type="parTrans" cxnId="{D4721E79-E565-4534-A9F7-AA4F4A36F189}">
      <dgm:prSet/>
      <dgm:spPr/>
      <dgm:t>
        <a:bodyPr/>
        <a:lstStyle/>
        <a:p>
          <a:endParaRPr lang="en-US"/>
        </a:p>
      </dgm:t>
    </dgm:pt>
    <dgm:pt modelId="{BD4D201C-42CA-48A8-9E6D-4E0ACBA3AABD}" type="sibTrans" cxnId="{D4721E79-E565-4534-A9F7-AA4F4A36F189}">
      <dgm:prSet/>
      <dgm:spPr/>
      <dgm:t>
        <a:bodyPr/>
        <a:lstStyle/>
        <a:p>
          <a:endParaRPr lang="en-US"/>
        </a:p>
      </dgm:t>
    </dgm:pt>
    <dgm:pt modelId="{703DC9C3-EB16-4E48-8522-7964693F255E}">
      <dgm:prSet phldrT="[Text]"/>
      <dgm:spPr/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7DE76493-89BB-4EC4-9C51-959DC429C073}" type="parTrans" cxnId="{4F6388E3-E990-4F6E-9B12-31D8DC96B455}">
      <dgm:prSet/>
      <dgm:spPr/>
      <dgm:t>
        <a:bodyPr/>
        <a:lstStyle/>
        <a:p>
          <a:endParaRPr lang="en-US"/>
        </a:p>
      </dgm:t>
    </dgm:pt>
    <dgm:pt modelId="{A2724377-7469-49D8-9B11-4D11730FB04C}" type="sibTrans" cxnId="{4F6388E3-E990-4F6E-9B12-31D8DC96B455}">
      <dgm:prSet/>
      <dgm:spPr/>
      <dgm:t>
        <a:bodyPr/>
        <a:lstStyle/>
        <a:p>
          <a:endParaRPr lang="en-US"/>
        </a:p>
      </dgm:t>
    </dgm:pt>
    <dgm:pt modelId="{27BF6FC2-C952-44CE-88DA-66E82D559555}">
      <dgm:prSet phldrT="[Text]"/>
      <dgm:spPr/>
      <dgm:t>
        <a:bodyPr/>
        <a:lstStyle/>
        <a:p>
          <a:r>
            <a:rPr lang="en-US" dirty="0" smtClean="0"/>
            <a:t>Warranty</a:t>
          </a:r>
          <a:endParaRPr lang="en-US" dirty="0"/>
        </a:p>
      </dgm:t>
    </dgm:pt>
    <dgm:pt modelId="{50DF5A22-C5E2-4A73-97C1-613C8969E89C}" type="parTrans" cxnId="{DBE7CBD8-D620-42DC-B049-E77DCA949667}">
      <dgm:prSet/>
      <dgm:spPr/>
      <dgm:t>
        <a:bodyPr/>
        <a:lstStyle/>
        <a:p>
          <a:endParaRPr lang="en-US"/>
        </a:p>
      </dgm:t>
    </dgm:pt>
    <dgm:pt modelId="{48ED97D2-6B3A-4EF2-AC28-BBCBFED2A5E3}" type="sibTrans" cxnId="{DBE7CBD8-D620-42DC-B049-E77DCA949667}">
      <dgm:prSet/>
      <dgm:spPr/>
      <dgm:t>
        <a:bodyPr/>
        <a:lstStyle/>
        <a:p>
          <a:endParaRPr lang="en-US"/>
        </a:p>
      </dgm:t>
    </dgm:pt>
    <dgm:pt modelId="{3D4348AE-8632-482D-9B31-02EB3CF9B354}">
      <dgm:prSet phldrT="[Text]"/>
      <dgm:spPr/>
      <dgm:t>
        <a:bodyPr/>
        <a:lstStyle/>
        <a:p>
          <a:r>
            <a:rPr lang="en-US" dirty="0" smtClean="0"/>
            <a:t>Spare Parts</a:t>
          </a:r>
          <a:endParaRPr lang="en-US" dirty="0"/>
        </a:p>
      </dgm:t>
    </dgm:pt>
    <dgm:pt modelId="{5D7483A9-03B8-4088-A37F-94779F9CBAD4}" type="parTrans" cxnId="{32BCC91C-A560-41EF-A5CD-58758234775D}">
      <dgm:prSet/>
      <dgm:spPr/>
      <dgm:t>
        <a:bodyPr/>
        <a:lstStyle/>
        <a:p>
          <a:endParaRPr lang="en-US"/>
        </a:p>
      </dgm:t>
    </dgm:pt>
    <dgm:pt modelId="{1406FC55-8DA3-495F-B5A0-D2EDAE926B03}" type="sibTrans" cxnId="{32BCC91C-A560-41EF-A5CD-58758234775D}">
      <dgm:prSet/>
      <dgm:spPr/>
      <dgm:t>
        <a:bodyPr/>
        <a:lstStyle/>
        <a:p>
          <a:endParaRPr lang="en-US"/>
        </a:p>
      </dgm:t>
    </dgm:pt>
    <dgm:pt modelId="{42D6C6A6-2C7B-4764-9B0C-09DB3CA76788}">
      <dgm:prSet phldrT="[Text]"/>
      <dgm:spPr/>
      <dgm:t>
        <a:bodyPr/>
        <a:lstStyle/>
        <a:p>
          <a:r>
            <a:rPr lang="en-US" dirty="0" smtClean="0"/>
            <a:t>Project </a:t>
          </a:r>
          <a:r>
            <a:rPr lang="en-US" dirty="0" err="1" smtClean="0"/>
            <a:t>Mgmt</a:t>
          </a:r>
          <a:endParaRPr lang="en-US" dirty="0"/>
        </a:p>
      </dgm:t>
    </dgm:pt>
    <dgm:pt modelId="{26ECD0AA-B369-41E1-97B2-39E23AA6C76B}" type="parTrans" cxnId="{418424AC-1111-42EB-9B8B-DC9AA94794D5}">
      <dgm:prSet/>
      <dgm:spPr/>
      <dgm:t>
        <a:bodyPr/>
        <a:lstStyle/>
        <a:p>
          <a:endParaRPr lang="en-US"/>
        </a:p>
      </dgm:t>
    </dgm:pt>
    <dgm:pt modelId="{FDA13BEB-5733-4590-B296-206C0FFE4C84}" type="sibTrans" cxnId="{418424AC-1111-42EB-9B8B-DC9AA94794D5}">
      <dgm:prSet/>
      <dgm:spPr/>
      <dgm:t>
        <a:bodyPr/>
        <a:lstStyle/>
        <a:p>
          <a:endParaRPr lang="en-US"/>
        </a:p>
      </dgm:t>
    </dgm:pt>
    <dgm:pt modelId="{10E865DC-467E-4E81-A1AF-19FF68979377}">
      <dgm:prSet phldrT="[Text]"/>
      <dgm:spPr/>
      <dgm:t>
        <a:bodyPr/>
        <a:lstStyle/>
        <a:p>
          <a:r>
            <a:rPr lang="en-US" dirty="0" smtClean="0"/>
            <a:t>Field Reports</a:t>
          </a:r>
          <a:endParaRPr lang="en-US" dirty="0"/>
        </a:p>
      </dgm:t>
    </dgm:pt>
    <dgm:pt modelId="{7531C1C3-61EB-42F9-A090-D41C5E7FFC45}" type="parTrans" cxnId="{4197FA6B-E1B2-4BDC-915F-0FDEE5FD277E}">
      <dgm:prSet/>
      <dgm:spPr/>
      <dgm:t>
        <a:bodyPr/>
        <a:lstStyle/>
        <a:p>
          <a:endParaRPr lang="en-US"/>
        </a:p>
      </dgm:t>
    </dgm:pt>
    <dgm:pt modelId="{A03FC969-E62C-44B9-9561-FBE8A7617985}" type="sibTrans" cxnId="{4197FA6B-E1B2-4BDC-915F-0FDEE5FD277E}">
      <dgm:prSet/>
      <dgm:spPr/>
      <dgm:t>
        <a:bodyPr/>
        <a:lstStyle/>
        <a:p>
          <a:endParaRPr lang="en-US"/>
        </a:p>
      </dgm:t>
    </dgm:pt>
    <dgm:pt modelId="{97F97017-E6D0-48C0-84E4-1E531D653E29}">
      <dgm:prSet phldrT="[Text]"/>
      <dgm:spPr/>
      <dgm:t>
        <a:bodyPr/>
        <a:lstStyle/>
        <a:p>
          <a:r>
            <a:rPr lang="en-US" dirty="0" smtClean="0"/>
            <a:t>Meetings</a:t>
          </a:r>
          <a:endParaRPr lang="en-US" dirty="0"/>
        </a:p>
      </dgm:t>
    </dgm:pt>
    <dgm:pt modelId="{2D392134-A242-4E85-B2F6-F9FD7AD66749}" type="parTrans" cxnId="{2E15F866-C40E-439C-A7EF-15AF87A71257}">
      <dgm:prSet/>
      <dgm:spPr/>
      <dgm:t>
        <a:bodyPr/>
        <a:lstStyle/>
        <a:p>
          <a:endParaRPr lang="en-US"/>
        </a:p>
      </dgm:t>
    </dgm:pt>
    <dgm:pt modelId="{453C1425-A344-4FF2-9735-B902A01CE5C1}" type="sibTrans" cxnId="{2E15F866-C40E-439C-A7EF-15AF87A71257}">
      <dgm:prSet/>
      <dgm:spPr/>
      <dgm:t>
        <a:bodyPr/>
        <a:lstStyle/>
        <a:p>
          <a:endParaRPr lang="en-US"/>
        </a:p>
      </dgm:t>
    </dgm:pt>
    <dgm:pt modelId="{76F6EF5B-1C0E-4E29-ABBF-4BFA5EFCF4BC}">
      <dgm:prSet phldrT="[Text]"/>
      <dgm:spPr/>
      <dgm:t>
        <a:bodyPr/>
        <a:lstStyle/>
        <a:p>
          <a:r>
            <a:rPr lang="en-US" dirty="0" smtClean="0"/>
            <a:t>Transmittals</a:t>
          </a:r>
          <a:endParaRPr lang="en-US" dirty="0"/>
        </a:p>
      </dgm:t>
    </dgm:pt>
    <dgm:pt modelId="{E953AA45-61B6-4CA0-AAD8-10041EDD21B5}" type="parTrans" cxnId="{6E057C3F-8D6C-422C-BC55-B71AF4A66B0D}">
      <dgm:prSet/>
      <dgm:spPr/>
      <dgm:t>
        <a:bodyPr/>
        <a:lstStyle/>
        <a:p>
          <a:endParaRPr lang="en-US"/>
        </a:p>
      </dgm:t>
    </dgm:pt>
    <dgm:pt modelId="{747D705B-9EE1-4B59-9B53-695A6F82C7C5}" type="sibTrans" cxnId="{6E057C3F-8D6C-422C-BC55-B71AF4A66B0D}">
      <dgm:prSet/>
      <dgm:spPr/>
      <dgm:t>
        <a:bodyPr/>
        <a:lstStyle/>
        <a:p>
          <a:endParaRPr lang="en-US"/>
        </a:p>
      </dgm:t>
    </dgm:pt>
    <dgm:pt modelId="{0F933251-7549-414B-B379-0D4ED3015138}">
      <dgm:prSet phldrT="[Text]"/>
      <dgm:spPr/>
      <dgm:t>
        <a:bodyPr/>
        <a:lstStyle/>
        <a:p>
          <a:r>
            <a:rPr lang="en-US" dirty="0" smtClean="0"/>
            <a:t>Contacts</a:t>
          </a:r>
          <a:endParaRPr lang="en-US" dirty="0"/>
        </a:p>
      </dgm:t>
    </dgm:pt>
    <dgm:pt modelId="{A2B118F9-9A09-4619-8716-6274A4D35B76}" type="parTrans" cxnId="{B74DECC1-5B06-4D07-9726-D23E4D1B0E7E}">
      <dgm:prSet/>
      <dgm:spPr/>
      <dgm:t>
        <a:bodyPr/>
        <a:lstStyle/>
        <a:p>
          <a:endParaRPr lang="en-US"/>
        </a:p>
      </dgm:t>
    </dgm:pt>
    <dgm:pt modelId="{33EC9978-714A-4C99-93BA-D1016010C5B6}" type="sibTrans" cxnId="{B74DECC1-5B06-4D07-9726-D23E4D1B0E7E}">
      <dgm:prSet/>
      <dgm:spPr/>
      <dgm:t>
        <a:bodyPr/>
        <a:lstStyle/>
        <a:p>
          <a:endParaRPr lang="en-US"/>
        </a:p>
      </dgm:t>
    </dgm:pt>
    <dgm:pt modelId="{E83D9B66-0A11-49B3-8642-EBDB24B98EAF}">
      <dgm:prSet phldrT="[Text]"/>
      <dgm:spPr/>
      <dgm:t>
        <a:bodyPr/>
        <a:lstStyle/>
        <a:p>
          <a:r>
            <a:rPr lang="en-US" dirty="0" smtClean="0"/>
            <a:t>Companies</a:t>
          </a:r>
          <a:endParaRPr lang="en-US" dirty="0"/>
        </a:p>
      </dgm:t>
    </dgm:pt>
    <dgm:pt modelId="{9229A1B2-E53E-4DB0-BD80-BCA186DAD218}" type="parTrans" cxnId="{9C2E16CD-010A-4288-93B5-315EA4139872}">
      <dgm:prSet/>
      <dgm:spPr/>
      <dgm:t>
        <a:bodyPr/>
        <a:lstStyle/>
        <a:p>
          <a:endParaRPr lang="en-US"/>
        </a:p>
      </dgm:t>
    </dgm:pt>
    <dgm:pt modelId="{6E36E872-6BCF-4DA4-94AB-4054D5DC6478}" type="sibTrans" cxnId="{9C2E16CD-010A-4288-93B5-315EA4139872}">
      <dgm:prSet/>
      <dgm:spPr/>
      <dgm:t>
        <a:bodyPr/>
        <a:lstStyle/>
        <a:p>
          <a:endParaRPr lang="en-US"/>
        </a:p>
      </dgm:t>
    </dgm:pt>
    <dgm:pt modelId="{D8F94908-A401-4991-B0B5-F11B99C0B040}">
      <dgm:prSet phldrT="[Text]"/>
      <dgm:spPr/>
      <dgm:t>
        <a:bodyPr/>
        <a:lstStyle/>
        <a:p>
          <a:r>
            <a:rPr lang="en-US" dirty="0" smtClean="0"/>
            <a:t>Places</a:t>
          </a:r>
          <a:endParaRPr lang="en-US" dirty="0"/>
        </a:p>
      </dgm:t>
    </dgm:pt>
    <dgm:pt modelId="{B5628D0E-558A-48B7-9656-9ED72E2EBC3C}" type="parTrans" cxnId="{A3E6901F-EE77-467D-A7AC-A9C44DDB829A}">
      <dgm:prSet/>
      <dgm:spPr/>
      <dgm:t>
        <a:bodyPr/>
        <a:lstStyle/>
        <a:p>
          <a:endParaRPr lang="en-US"/>
        </a:p>
      </dgm:t>
    </dgm:pt>
    <dgm:pt modelId="{B1D2B494-A053-4E4A-BA90-484569742939}" type="sibTrans" cxnId="{A3E6901F-EE77-467D-A7AC-A9C44DDB829A}">
      <dgm:prSet/>
      <dgm:spPr/>
      <dgm:t>
        <a:bodyPr/>
        <a:lstStyle/>
        <a:p>
          <a:endParaRPr lang="en-US"/>
        </a:p>
      </dgm:t>
    </dgm:pt>
    <dgm:pt modelId="{D633CC85-4035-46C2-B32E-6F6AB6622E5D}">
      <dgm:prSet phldrT="[Text]"/>
      <dgm:spPr/>
      <dgm:t>
        <a:bodyPr/>
        <a:lstStyle/>
        <a:p>
          <a:r>
            <a:rPr lang="en-US" dirty="0" smtClean="0"/>
            <a:t>Contracts</a:t>
          </a:r>
          <a:endParaRPr lang="en-US" dirty="0"/>
        </a:p>
      </dgm:t>
    </dgm:pt>
    <dgm:pt modelId="{BE89EEF8-594D-44D3-8A3C-DD111F698105}" type="parTrans" cxnId="{5244DE4E-4459-434B-A2F9-2D41FFBE437B}">
      <dgm:prSet/>
      <dgm:spPr/>
      <dgm:t>
        <a:bodyPr/>
        <a:lstStyle/>
        <a:p>
          <a:endParaRPr lang="en-US"/>
        </a:p>
      </dgm:t>
    </dgm:pt>
    <dgm:pt modelId="{AE5E5CFC-2E10-4647-8518-A33FCD14E4C2}" type="sibTrans" cxnId="{5244DE4E-4459-434B-A2F9-2D41FFBE437B}">
      <dgm:prSet/>
      <dgm:spPr/>
      <dgm:t>
        <a:bodyPr/>
        <a:lstStyle/>
        <a:p>
          <a:endParaRPr lang="en-US"/>
        </a:p>
      </dgm:t>
    </dgm:pt>
    <dgm:pt modelId="{D68FA032-1B86-4582-9ED2-9F10F9329F64}">
      <dgm:prSet phldrT="[Text]"/>
      <dgm:spPr/>
      <dgm:t>
        <a:bodyPr/>
        <a:lstStyle/>
        <a:p>
          <a:r>
            <a:rPr lang="en-US" dirty="0" smtClean="0"/>
            <a:t>Users / Roles</a:t>
          </a:r>
          <a:endParaRPr lang="en-US" dirty="0"/>
        </a:p>
      </dgm:t>
    </dgm:pt>
    <dgm:pt modelId="{96894EF4-1F40-4EE2-83F0-2A340D14BDE0}" type="parTrans" cxnId="{A26A2904-6D59-4220-A6D1-048CAB091A1F}">
      <dgm:prSet/>
      <dgm:spPr/>
      <dgm:t>
        <a:bodyPr/>
        <a:lstStyle/>
        <a:p>
          <a:endParaRPr lang="en-US"/>
        </a:p>
      </dgm:t>
    </dgm:pt>
    <dgm:pt modelId="{868E0036-8E5F-44C0-8594-85A2AB2C0EDC}" type="sibTrans" cxnId="{A26A2904-6D59-4220-A6D1-048CAB091A1F}">
      <dgm:prSet/>
      <dgm:spPr/>
      <dgm:t>
        <a:bodyPr/>
        <a:lstStyle/>
        <a:p>
          <a:endParaRPr lang="en-US"/>
        </a:p>
      </dgm:t>
    </dgm:pt>
    <dgm:pt modelId="{70CC8E35-2142-405A-A46F-5F88CB1631C6}">
      <dgm:prSet phldrT="[Text]"/>
      <dgm:spPr/>
      <dgm:t>
        <a:bodyPr/>
        <a:lstStyle/>
        <a:p>
          <a:r>
            <a:rPr lang="en-US" dirty="0" smtClean="0"/>
            <a:t>Customization</a:t>
          </a:r>
          <a:endParaRPr lang="en-US" dirty="0"/>
        </a:p>
      </dgm:t>
    </dgm:pt>
    <dgm:pt modelId="{3D11C90C-8D32-4A76-A4AF-4E89E1BEC225}" type="parTrans" cxnId="{03E64F00-8BA7-4557-B2AA-CC155AD21A33}">
      <dgm:prSet/>
      <dgm:spPr/>
      <dgm:t>
        <a:bodyPr/>
        <a:lstStyle/>
        <a:p>
          <a:endParaRPr lang="en-US"/>
        </a:p>
      </dgm:t>
    </dgm:pt>
    <dgm:pt modelId="{AA8B3EAC-1402-49E7-AAF4-47A408FC4311}" type="sibTrans" cxnId="{03E64F00-8BA7-4557-B2AA-CC155AD21A33}">
      <dgm:prSet/>
      <dgm:spPr/>
      <dgm:t>
        <a:bodyPr/>
        <a:lstStyle/>
        <a:p>
          <a:endParaRPr lang="en-US"/>
        </a:p>
      </dgm:t>
    </dgm:pt>
    <dgm:pt modelId="{4A1AC7A4-C194-4DDB-8036-6B0868A6BBA7}">
      <dgm:prSet phldrT="[Text]"/>
      <dgm:spPr/>
      <dgm:t>
        <a:bodyPr/>
        <a:lstStyle/>
        <a:p>
          <a:r>
            <a:rPr lang="en-US" dirty="0" smtClean="0"/>
            <a:t>Notifications</a:t>
          </a:r>
          <a:endParaRPr lang="en-US" dirty="0"/>
        </a:p>
      </dgm:t>
    </dgm:pt>
    <dgm:pt modelId="{C85B0262-96AB-469E-997C-6E7C3B70BC7B}" type="parTrans" cxnId="{C7E79CA9-0216-49B6-94D3-408D89875FE8}">
      <dgm:prSet/>
      <dgm:spPr/>
      <dgm:t>
        <a:bodyPr/>
        <a:lstStyle/>
        <a:p>
          <a:endParaRPr lang="en-US"/>
        </a:p>
      </dgm:t>
    </dgm:pt>
    <dgm:pt modelId="{A49BFF6D-6478-4A85-A714-B1B169A596DC}" type="sibTrans" cxnId="{C7E79CA9-0216-49B6-94D3-408D89875FE8}">
      <dgm:prSet/>
      <dgm:spPr/>
      <dgm:t>
        <a:bodyPr/>
        <a:lstStyle/>
        <a:p>
          <a:endParaRPr lang="en-US"/>
        </a:p>
      </dgm:t>
    </dgm:pt>
    <dgm:pt modelId="{318AECF0-9F77-4468-8C7B-8A7BB358951B}" type="pres">
      <dgm:prSet presAssocID="{44CAB162-7C99-4C5C-A15A-347E2A40F93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51F0A92-026B-4A4D-A341-B5FD8FBDC7CA}" type="pres">
      <dgm:prSet presAssocID="{1C62C211-A2CB-40D7-BBF5-2B1167E95898}" presName="root" presStyleCnt="0">
        <dgm:presLayoutVars>
          <dgm:chMax/>
          <dgm:chPref/>
        </dgm:presLayoutVars>
      </dgm:prSet>
      <dgm:spPr/>
    </dgm:pt>
    <dgm:pt modelId="{941536F7-02DA-4999-8E9F-5BCB097DEE79}" type="pres">
      <dgm:prSet presAssocID="{1C62C211-A2CB-40D7-BBF5-2B1167E95898}" presName="rootComposite" presStyleCnt="0">
        <dgm:presLayoutVars/>
      </dgm:prSet>
      <dgm:spPr/>
    </dgm:pt>
    <dgm:pt modelId="{464A35EA-077F-4F97-BF0C-5E0AE856DD1C}" type="pres">
      <dgm:prSet presAssocID="{1C62C211-A2CB-40D7-BBF5-2B1167E95898}" presName="ParentAccent" presStyleLbl="alignNode1" presStyleIdx="0" presStyleCnt="6"/>
      <dgm:spPr/>
    </dgm:pt>
    <dgm:pt modelId="{532B6E9B-A32E-4DAB-9EF4-EF8E47B13113}" type="pres">
      <dgm:prSet presAssocID="{1C62C211-A2CB-40D7-BBF5-2B1167E95898}" presName="ParentSmallAccent" presStyleLbl="fgAcc1" presStyleIdx="0" presStyleCnt="6"/>
      <dgm:spPr/>
    </dgm:pt>
    <dgm:pt modelId="{5A169812-AF58-43D0-9277-7E8DCA87722E}" type="pres">
      <dgm:prSet presAssocID="{1C62C211-A2CB-40D7-BBF5-2B1167E95898}" presName="Parent" presStyleLbl="revTx" presStyleIdx="0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FCE20-CC2B-44ED-BEEF-892F4A25B6F6}" type="pres">
      <dgm:prSet presAssocID="{1C62C211-A2CB-40D7-BBF5-2B1167E95898}" presName="childShape" presStyleCnt="0">
        <dgm:presLayoutVars>
          <dgm:chMax val="0"/>
          <dgm:chPref val="0"/>
        </dgm:presLayoutVars>
      </dgm:prSet>
      <dgm:spPr/>
    </dgm:pt>
    <dgm:pt modelId="{FCD6A609-400B-4651-806C-8734B789FA68}" type="pres">
      <dgm:prSet presAssocID="{93DEFFBC-A1A6-4513-9EF3-B55AB4429453}" presName="childComposite" presStyleCnt="0">
        <dgm:presLayoutVars>
          <dgm:chMax val="0"/>
          <dgm:chPref val="0"/>
        </dgm:presLayoutVars>
      </dgm:prSet>
      <dgm:spPr/>
    </dgm:pt>
    <dgm:pt modelId="{74DFB44B-639B-4780-A87C-DA07D82964F2}" type="pres">
      <dgm:prSet presAssocID="{93DEFFBC-A1A6-4513-9EF3-B55AB4429453}" presName="ChildAccent" presStyleLbl="solidFgAcc1" presStyleIdx="0" presStyleCnt="29"/>
      <dgm:spPr/>
    </dgm:pt>
    <dgm:pt modelId="{0AB50EC7-077A-409C-9657-50E4EC8052A5}" type="pres">
      <dgm:prSet presAssocID="{93DEFFBC-A1A6-4513-9EF3-B55AB4429453}" presName="Child" presStyleLbl="revTx" presStyleIdx="1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7A35A-3903-4D5F-8BDD-7FCF622BD923}" type="pres">
      <dgm:prSet presAssocID="{D3CC644F-EB29-408A-8A03-29DA0054E2C7}" presName="childComposite" presStyleCnt="0">
        <dgm:presLayoutVars>
          <dgm:chMax val="0"/>
          <dgm:chPref val="0"/>
        </dgm:presLayoutVars>
      </dgm:prSet>
      <dgm:spPr/>
    </dgm:pt>
    <dgm:pt modelId="{B7753C68-87E2-4DC4-A83A-31E2BB2CB3C0}" type="pres">
      <dgm:prSet presAssocID="{D3CC644F-EB29-408A-8A03-29DA0054E2C7}" presName="ChildAccent" presStyleLbl="solidFgAcc1" presStyleIdx="1" presStyleCnt="29"/>
      <dgm:spPr/>
    </dgm:pt>
    <dgm:pt modelId="{8918D004-2540-4A83-882F-7626EEEE0157}" type="pres">
      <dgm:prSet presAssocID="{D3CC644F-EB29-408A-8A03-29DA0054E2C7}" presName="Child" presStyleLbl="revTx" presStyleIdx="2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3DC6D-7F93-4F98-972B-18374FB0D97D}" type="pres">
      <dgm:prSet presAssocID="{591E2509-FE11-471C-8745-CEB5C7CB9B39}" presName="childComposite" presStyleCnt="0">
        <dgm:presLayoutVars>
          <dgm:chMax val="0"/>
          <dgm:chPref val="0"/>
        </dgm:presLayoutVars>
      </dgm:prSet>
      <dgm:spPr/>
    </dgm:pt>
    <dgm:pt modelId="{E4F7C4C3-A91D-4D98-866B-4B72D4000065}" type="pres">
      <dgm:prSet presAssocID="{591E2509-FE11-471C-8745-CEB5C7CB9B39}" presName="ChildAccent" presStyleLbl="solidFgAcc1" presStyleIdx="2" presStyleCnt="29"/>
      <dgm:spPr/>
    </dgm:pt>
    <dgm:pt modelId="{B92727AA-167D-4DE1-A11B-B01BEBC2D4D5}" type="pres">
      <dgm:prSet presAssocID="{591E2509-FE11-471C-8745-CEB5C7CB9B39}" presName="Child" presStyleLbl="revTx" presStyleIdx="3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EE6EC-239A-4BE8-9777-A8A9E29005CE}" type="pres">
      <dgm:prSet presAssocID="{6B3AF50C-55E2-44BA-936A-FA72005862CA}" presName="childComposite" presStyleCnt="0">
        <dgm:presLayoutVars>
          <dgm:chMax val="0"/>
          <dgm:chPref val="0"/>
        </dgm:presLayoutVars>
      </dgm:prSet>
      <dgm:spPr/>
    </dgm:pt>
    <dgm:pt modelId="{F403E207-29A7-4CD1-BE68-6F4280C7FF4B}" type="pres">
      <dgm:prSet presAssocID="{6B3AF50C-55E2-44BA-936A-FA72005862CA}" presName="ChildAccent" presStyleLbl="solidFgAcc1" presStyleIdx="3" presStyleCnt="29"/>
      <dgm:spPr/>
    </dgm:pt>
    <dgm:pt modelId="{5D0852EF-1767-4CA8-89BE-14585DAD5992}" type="pres">
      <dgm:prSet presAssocID="{6B3AF50C-55E2-44BA-936A-FA72005862CA}" presName="Child" presStyleLbl="revTx" presStyleIdx="4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0CF1C-D063-4735-B36E-4801BB15F17F}" type="pres">
      <dgm:prSet presAssocID="{6BE90ED7-6D40-418B-9E10-B89FE14C0826}" presName="root" presStyleCnt="0">
        <dgm:presLayoutVars>
          <dgm:chMax/>
          <dgm:chPref/>
        </dgm:presLayoutVars>
      </dgm:prSet>
      <dgm:spPr/>
    </dgm:pt>
    <dgm:pt modelId="{D6F6D229-43CF-4B50-897A-F2FB284F8F77}" type="pres">
      <dgm:prSet presAssocID="{6BE90ED7-6D40-418B-9E10-B89FE14C0826}" presName="rootComposite" presStyleCnt="0">
        <dgm:presLayoutVars/>
      </dgm:prSet>
      <dgm:spPr/>
    </dgm:pt>
    <dgm:pt modelId="{EECFCEEC-F65D-4222-81D0-64E85BD14682}" type="pres">
      <dgm:prSet presAssocID="{6BE90ED7-6D40-418B-9E10-B89FE14C0826}" presName="ParentAccent" presStyleLbl="alignNode1" presStyleIdx="1" presStyleCnt="6"/>
      <dgm:spPr/>
    </dgm:pt>
    <dgm:pt modelId="{CC8E0B38-E725-42D2-A2CC-7F7ACC6C07C2}" type="pres">
      <dgm:prSet presAssocID="{6BE90ED7-6D40-418B-9E10-B89FE14C0826}" presName="ParentSmallAccent" presStyleLbl="fgAcc1" presStyleIdx="1" presStyleCnt="6"/>
      <dgm:spPr/>
    </dgm:pt>
    <dgm:pt modelId="{297F9B7B-65DF-486A-B53F-9386CD57FE30}" type="pres">
      <dgm:prSet presAssocID="{6BE90ED7-6D40-418B-9E10-B89FE14C0826}" presName="Parent" presStyleLbl="revTx" presStyleIdx="5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2E202-7E44-4C9E-ADB6-6C79ED0907CA}" type="pres">
      <dgm:prSet presAssocID="{6BE90ED7-6D40-418B-9E10-B89FE14C0826}" presName="childShape" presStyleCnt="0">
        <dgm:presLayoutVars>
          <dgm:chMax val="0"/>
          <dgm:chPref val="0"/>
        </dgm:presLayoutVars>
      </dgm:prSet>
      <dgm:spPr/>
    </dgm:pt>
    <dgm:pt modelId="{520F5BC3-BC65-49DC-96EB-6F649C6E2506}" type="pres">
      <dgm:prSet presAssocID="{FAE1F482-95DB-4834-B276-59541B8FC265}" presName="childComposite" presStyleCnt="0">
        <dgm:presLayoutVars>
          <dgm:chMax val="0"/>
          <dgm:chPref val="0"/>
        </dgm:presLayoutVars>
      </dgm:prSet>
      <dgm:spPr/>
    </dgm:pt>
    <dgm:pt modelId="{04C1347B-E2D4-45C4-A381-7CA51497679B}" type="pres">
      <dgm:prSet presAssocID="{FAE1F482-95DB-4834-B276-59541B8FC265}" presName="ChildAccent" presStyleLbl="solidFgAcc1" presStyleIdx="4" presStyleCnt="29"/>
      <dgm:spPr/>
    </dgm:pt>
    <dgm:pt modelId="{09D7A089-2CE3-4AAD-96E2-79F94800489A}" type="pres">
      <dgm:prSet presAssocID="{FAE1F482-95DB-4834-B276-59541B8FC265}" presName="Child" presStyleLbl="revTx" presStyleIdx="6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5F5A8-F9F7-45BC-8CD8-FAB29803C74A}" type="pres">
      <dgm:prSet presAssocID="{F05C02AD-131B-4290-8470-98509709798D}" presName="childComposite" presStyleCnt="0">
        <dgm:presLayoutVars>
          <dgm:chMax val="0"/>
          <dgm:chPref val="0"/>
        </dgm:presLayoutVars>
      </dgm:prSet>
      <dgm:spPr/>
    </dgm:pt>
    <dgm:pt modelId="{45810AC1-52AD-4F4B-842E-15B542473FF7}" type="pres">
      <dgm:prSet presAssocID="{F05C02AD-131B-4290-8470-98509709798D}" presName="ChildAccent" presStyleLbl="solidFgAcc1" presStyleIdx="5" presStyleCnt="29"/>
      <dgm:spPr/>
    </dgm:pt>
    <dgm:pt modelId="{EAA646C4-BC36-4351-A641-6B758453FA97}" type="pres">
      <dgm:prSet presAssocID="{F05C02AD-131B-4290-8470-98509709798D}" presName="Child" presStyleLbl="revTx" presStyleIdx="7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E08D2-2CB0-489B-BD5B-672FD5A96BEF}" type="pres">
      <dgm:prSet presAssocID="{3C2C6B6B-01B3-4890-8116-D23078835A7E}" presName="childComposite" presStyleCnt="0">
        <dgm:presLayoutVars>
          <dgm:chMax val="0"/>
          <dgm:chPref val="0"/>
        </dgm:presLayoutVars>
      </dgm:prSet>
      <dgm:spPr/>
    </dgm:pt>
    <dgm:pt modelId="{EC2E2ADA-246E-47F9-8D8C-D47FF19EEE7F}" type="pres">
      <dgm:prSet presAssocID="{3C2C6B6B-01B3-4890-8116-D23078835A7E}" presName="ChildAccent" presStyleLbl="solidFgAcc1" presStyleIdx="6" presStyleCnt="29"/>
      <dgm:spPr/>
    </dgm:pt>
    <dgm:pt modelId="{0080CBB1-19EC-4722-BEB7-51C5BC7A8681}" type="pres">
      <dgm:prSet presAssocID="{3C2C6B6B-01B3-4890-8116-D23078835A7E}" presName="Child" presStyleLbl="revTx" presStyleIdx="8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14B78-06BC-4DA0-B4E7-4E99CD325D26}" type="pres">
      <dgm:prSet presAssocID="{2ABDFDA5-D1B1-48D8-9919-2FD852BA3C0D}" presName="root" presStyleCnt="0">
        <dgm:presLayoutVars>
          <dgm:chMax/>
          <dgm:chPref/>
        </dgm:presLayoutVars>
      </dgm:prSet>
      <dgm:spPr/>
    </dgm:pt>
    <dgm:pt modelId="{11C6D52F-23D3-4CDA-ADB6-F4A0AC9B9EF2}" type="pres">
      <dgm:prSet presAssocID="{2ABDFDA5-D1B1-48D8-9919-2FD852BA3C0D}" presName="rootComposite" presStyleCnt="0">
        <dgm:presLayoutVars/>
      </dgm:prSet>
      <dgm:spPr/>
    </dgm:pt>
    <dgm:pt modelId="{F4564AED-9335-425E-A155-4208F911877C}" type="pres">
      <dgm:prSet presAssocID="{2ABDFDA5-D1B1-48D8-9919-2FD852BA3C0D}" presName="ParentAccent" presStyleLbl="alignNode1" presStyleIdx="2" presStyleCnt="6"/>
      <dgm:spPr/>
    </dgm:pt>
    <dgm:pt modelId="{94D60C35-5FA2-4A92-88A4-FF4D9707C2D1}" type="pres">
      <dgm:prSet presAssocID="{2ABDFDA5-D1B1-48D8-9919-2FD852BA3C0D}" presName="ParentSmallAccent" presStyleLbl="fgAcc1" presStyleIdx="2" presStyleCnt="6"/>
      <dgm:spPr/>
    </dgm:pt>
    <dgm:pt modelId="{B51B845C-B8A4-48E5-AF3B-1B72478F561C}" type="pres">
      <dgm:prSet presAssocID="{2ABDFDA5-D1B1-48D8-9919-2FD852BA3C0D}" presName="Parent" presStyleLbl="revTx" presStyleIdx="9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BAB33-66B2-439C-8E23-96BB6BE14A0E}" type="pres">
      <dgm:prSet presAssocID="{2ABDFDA5-D1B1-48D8-9919-2FD852BA3C0D}" presName="childShape" presStyleCnt="0">
        <dgm:presLayoutVars>
          <dgm:chMax val="0"/>
          <dgm:chPref val="0"/>
        </dgm:presLayoutVars>
      </dgm:prSet>
      <dgm:spPr/>
    </dgm:pt>
    <dgm:pt modelId="{25987E39-0019-4005-B87C-0C88BB8135EE}" type="pres">
      <dgm:prSet presAssocID="{5B562000-1D90-4455-949F-4BD701C283F6}" presName="childComposite" presStyleCnt="0">
        <dgm:presLayoutVars>
          <dgm:chMax val="0"/>
          <dgm:chPref val="0"/>
        </dgm:presLayoutVars>
      </dgm:prSet>
      <dgm:spPr/>
    </dgm:pt>
    <dgm:pt modelId="{9B2C9C14-8E90-48EB-8F97-E23485D19CD7}" type="pres">
      <dgm:prSet presAssocID="{5B562000-1D90-4455-949F-4BD701C283F6}" presName="ChildAccent" presStyleLbl="solidFgAcc1" presStyleIdx="7" presStyleCnt="29"/>
      <dgm:spPr/>
    </dgm:pt>
    <dgm:pt modelId="{89972810-82C4-46A1-B75D-3A85520D6D2E}" type="pres">
      <dgm:prSet presAssocID="{5B562000-1D90-4455-949F-4BD701C283F6}" presName="Child" presStyleLbl="revTx" presStyleIdx="10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A577F-9293-43B3-AD29-B2C06B3FA943}" type="pres">
      <dgm:prSet presAssocID="{537D3B56-E8B3-4111-83F9-7185E394E833}" presName="childComposite" presStyleCnt="0">
        <dgm:presLayoutVars>
          <dgm:chMax val="0"/>
          <dgm:chPref val="0"/>
        </dgm:presLayoutVars>
      </dgm:prSet>
      <dgm:spPr/>
    </dgm:pt>
    <dgm:pt modelId="{C03470EE-43A8-4C64-9A62-717D25C4C68D}" type="pres">
      <dgm:prSet presAssocID="{537D3B56-E8B3-4111-83F9-7185E394E833}" presName="ChildAccent" presStyleLbl="solidFgAcc1" presStyleIdx="8" presStyleCnt="29"/>
      <dgm:spPr/>
    </dgm:pt>
    <dgm:pt modelId="{F06424E0-6E27-43DF-A09A-FA88AF57547F}" type="pres">
      <dgm:prSet presAssocID="{537D3B56-E8B3-4111-83F9-7185E394E833}" presName="Child" presStyleLbl="revTx" presStyleIdx="11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02BA8-DB0E-4E00-ABBC-41826329B131}" type="pres">
      <dgm:prSet presAssocID="{6DE3F122-86B3-44BA-8483-D96DFA6715B2}" presName="root" presStyleCnt="0">
        <dgm:presLayoutVars>
          <dgm:chMax/>
          <dgm:chPref/>
        </dgm:presLayoutVars>
      </dgm:prSet>
      <dgm:spPr/>
    </dgm:pt>
    <dgm:pt modelId="{CA9ECF40-629F-47F8-A6BF-23C9596A9B17}" type="pres">
      <dgm:prSet presAssocID="{6DE3F122-86B3-44BA-8483-D96DFA6715B2}" presName="rootComposite" presStyleCnt="0">
        <dgm:presLayoutVars/>
      </dgm:prSet>
      <dgm:spPr/>
    </dgm:pt>
    <dgm:pt modelId="{E3802270-9AD5-4169-BE85-78390BD858CD}" type="pres">
      <dgm:prSet presAssocID="{6DE3F122-86B3-44BA-8483-D96DFA6715B2}" presName="ParentAccent" presStyleLbl="alignNode1" presStyleIdx="3" presStyleCnt="6"/>
      <dgm:spPr/>
    </dgm:pt>
    <dgm:pt modelId="{79CB5588-83AD-4611-8770-5AB9E7486A70}" type="pres">
      <dgm:prSet presAssocID="{6DE3F122-86B3-44BA-8483-D96DFA6715B2}" presName="ParentSmallAccent" presStyleLbl="fgAcc1" presStyleIdx="3" presStyleCnt="6"/>
      <dgm:spPr/>
    </dgm:pt>
    <dgm:pt modelId="{40142EFA-A05F-4FCA-A390-5A9EB7207B56}" type="pres">
      <dgm:prSet presAssocID="{6DE3F122-86B3-44BA-8483-D96DFA6715B2}" presName="Parent" presStyleLbl="revTx" presStyleIdx="12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419B6-DB62-416A-A527-802BBDBFC77C}" type="pres">
      <dgm:prSet presAssocID="{6DE3F122-86B3-44BA-8483-D96DFA6715B2}" presName="childShape" presStyleCnt="0">
        <dgm:presLayoutVars>
          <dgm:chMax val="0"/>
          <dgm:chPref val="0"/>
        </dgm:presLayoutVars>
      </dgm:prSet>
      <dgm:spPr/>
    </dgm:pt>
    <dgm:pt modelId="{0CEB66A3-E8DD-43C4-805D-583A5C0C6A85}" type="pres">
      <dgm:prSet presAssocID="{10A23648-5700-4CA3-82FC-270020A0459D}" presName="childComposite" presStyleCnt="0">
        <dgm:presLayoutVars>
          <dgm:chMax val="0"/>
          <dgm:chPref val="0"/>
        </dgm:presLayoutVars>
      </dgm:prSet>
      <dgm:spPr/>
    </dgm:pt>
    <dgm:pt modelId="{E6589F08-438F-417E-A5C0-67D274AB4E24}" type="pres">
      <dgm:prSet presAssocID="{10A23648-5700-4CA3-82FC-270020A0459D}" presName="ChildAccent" presStyleLbl="solidFgAcc1" presStyleIdx="9" presStyleCnt="29"/>
      <dgm:spPr/>
    </dgm:pt>
    <dgm:pt modelId="{66CB2D40-1E64-446C-838D-579EABBAA2A7}" type="pres">
      <dgm:prSet presAssocID="{10A23648-5700-4CA3-82FC-270020A0459D}" presName="Child" presStyleLbl="revTx" presStyleIdx="13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B63B9-9734-4139-8D08-288FB6638296}" type="pres">
      <dgm:prSet presAssocID="{D9757E71-0400-45CA-8180-40B4BF37B93B}" presName="childComposite" presStyleCnt="0">
        <dgm:presLayoutVars>
          <dgm:chMax val="0"/>
          <dgm:chPref val="0"/>
        </dgm:presLayoutVars>
      </dgm:prSet>
      <dgm:spPr/>
    </dgm:pt>
    <dgm:pt modelId="{D88514CB-CEAF-4DD8-AFB3-DD6C8744226A}" type="pres">
      <dgm:prSet presAssocID="{D9757E71-0400-45CA-8180-40B4BF37B93B}" presName="ChildAccent" presStyleLbl="solidFgAcc1" presStyleIdx="10" presStyleCnt="29"/>
      <dgm:spPr/>
    </dgm:pt>
    <dgm:pt modelId="{52660497-0EB3-45DC-B50E-13B9925032BD}" type="pres">
      <dgm:prSet presAssocID="{D9757E71-0400-45CA-8180-40B4BF37B93B}" presName="Child" presStyleLbl="revTx" presStyleIdx="14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95A08-24EE-49CC-8D70-F08009B6BDEA}" type="pres">
      <dgm:prSet presAssocID="{57155FAB-0E15-45D3-AD58-B17C569410CA}" presName="childComposite" presStyleCnt="0">
        <dgm:presLayoutVars>
          <dgm:chMax val="0"/>
          <dgm:chPref val="0"/>
        </dgm:presLayoutVars>
      </dgm:prSet>
      <dgm:spPr/>
    </dgm:pt>
    <dgm:pt modelId="{F9923A50-B4DF-44E5-98B3-4F3ACDF1E80B}" type="pres">
      <dgm:prSet presAssocID="{57155FAB-0E15-45D3-AD58-B17C569410CA}" presName="ChildAccent" presStyleLbl="solidFgAcc1" presStyleIdx="11" presStyleCnt="29"/>
      <dgm:spPr/>
    </dgm:pt>
    <dgm:pt modelId="{47D26158-27FB-41FC-8ADB-B45A54995ADD}" type="pres">
      <dgm:prSet presAssocID="{57155FAB-0E15-45D3-AD58-B17C569410CA}" presName="Child" presStyleLbl="revTx" presStyleIdx="15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6AB9C-822C-492B-9750-F017CD179871}" type="pres">
      <dgm:prSet presAssocID="{28F036CD-B74A-4937-B0F8-6B86F28730BC}" presName="childComposite" presStyleCnt="0">
        <dgm:presLayoutVars>
          <dgm:chMax val="0"/>
          <dgm:chPref val="0"/>
        </dgm:presLayoutVars>
      </dgm:prSet>
      <dgm:spPr/>
    </dgm:pt>
    <dgm:pt modelId="{71CDD5CB-5C2E-48D7-A970-B94691FA26BE}" type="pres">
      <dgm:prSet presAssocID="{28F036CD-B74A-4937-B0F8-6B86F28730BC}" presName="ChildAccent" presStyleLbl="solidFgAcc1" presStyleIdx="12" presStyleCnt="29"/>
      <dgm:spPr/>
    </dgm:pt>
    <dgm:pt modelId="{E7858082-FE54-43BF-852E-A04682219D18}" type="pres">
      <dgm:prSet presAssocID="{28F036CD-B74A-4937-B0F8-6B86F28730BC}" presName="Child" presStyleLbl="revTx" presStyleIdx="16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7BABD-3F32-4217-B915-78E1FF8EEF51}" type="pres">
      <dgm:prSet presAssocID="{DE69D96A-C8C2-4572-9D88-BF5AAF19A886}" presName="childComposite" presStyleCnt="0">
        <dgm:presLayoutVars>
          <dgm:chMax val="0"/>
          <dgm:chPref val="0"/>
        </dgm:presLayoutVars>
      </dgm:prSet>
      <dgm:spPr/>
    </dgm:pt>
    <dgm:pt modelId="{A567E223-A8DA-4DF3-B356-2B6772666B48}" type="pres">
      <dgm:prSet presAssocID="{DE69D96A-C8C2-4572-9D88-BF5AAF19A886}" presName="ChildAccent" presStyleLbl="solidFgAcc1" presStyleIdx="13" presStyleCnt="29"/>
      <dgm:spPr/>
    </dgm:pt>
    <dgm:pt modelId="{02ABC229-F5F2-4C61-900B-10BBCF4C54CD}" type="pres">
      <dgm:prSet presAssocID="{DE69D96A-C8C2-4572-9D88-BF5AAF19A886}" presName="Child" presStyleLbl="revTx" presStyleIdx="17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751D5-C909-4D21-A4B6-583BBEFF6455}" type="pres">
      <dgm:prSet presAssocID="{073EB688-8B87-437B-95C7-BEC5AC105022}" presName="childComposite" presStyleCnt="0">
        <dgm:presLayoutVars>
          <dgm:chMax val="0"/>
          <dgm:chPref val="0"/>
        </dgm:presLayoutVars>
      </dgm:prSet>
      <dgm:spPr/>
    </dgm:pt>
    <dgm:pt modelId="{D5AF3494-8EC5-4085-A988-8613D8BDB1DA}" type="pres">
      <dgm:prSet presAssocID="{073EB688-8B87-437B-95C7-BEC5AC105022}" presName="ChildAccent" presStyleLbl="solidFgAcc1" presStyleIdx="14" presStyleCnt="29"/>
      <dgm:spPr/>
    </dgm:pt>
    <dgm:pt modelId="{F1677217-ECEE-4546-87AA-33305D0AACE7}" type="pres">
      <dgm:prSet presAssocID="{073EB688-8B87-437B-95C7-BEC5AC105022}" presName="Child" presStyleLbl="revTx" presStyleIdx="18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C9955-39C0-43CB-9114-72FF3376AE7B}" type="pres">
      <dgm:prSet presAssocID="{1CD49D11-962C-4CDA-B6E5-4A5CF795752F}" presName="root" presStyleCnt="0">
        <dgm:presLayoutVars>
          <dgm:chMax/>
          <dgm:chPref/>
        </dgm:presLayoutVars>
      </dgm:prSet>
      <dgm:spPr/>
    </dgm:pt>
    <dgm:pt modelId="{AE68F315-BE8F-472B-A955-5497FE054BEB}" type="pres">
      <dgm:prSet presAssocID="{1CD49D11-962C-4CDA-B6E5-4A5CF795752F}" presName="rootComposite" presStyleCnt="0">
        <dgm:presLayoutVars/>
      </dgm:prSet>
      <dgm:spPr/>
    </dgm:pt>
    <dgm:pt modelId="{CB8A4CF9-5EE4-4904-8E4C-D888CDEAE1BA}" type="pres">
      <dgm:prSet presAssocID="{1CD49D11-962C-4CDA-B6E5-4A5CF795752F}" presName="ParentAccent" presStyleLbl="alignNode1" presStyleIdx="4" presStyleCnt="6"/>
      <dgm:spPr/>
    </dgm:pt>
    <dgm:pt modelId="{6515B1FB-2490-4F15-81BC-9C611812DF82}" type="pres">
      <dgm:prSet presAssocID="{1CD49D11-962C-4CDA-B6E5-4A5CF795752F}" presName="ParentSmallAccent" presStyleLbl="fgAcc1" presStyleIdx="4" presStyleCnt="6"/>
      <dgm:spPr/>
    </dgm:pt>
    <dgm:pt modelId="{D2326EB5-53AC-434C-8738-61EC27A54298}" type="pres">
      <dgm:prSet presAssocID="{1CD49D11-962C-4CDA-B6E5-4A5CF795752F}" presName="Parent" presStyleLbl="revTx" presStyleIdx="19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D38F9-50E5-4BF4-BB56-424BD76CFA17}" type="pres">
      <dgm:prSet presAssocID="{1CD49D11-962C-4CDA-B6E5-4A5CF795752F}" presName="childShape" presStyleCnt="0">
        <dgm:presLayoutVars>
          <dgm:chMax val="0"/>
          <dgm:chPref val="0"/>
        </dgm:presLayoutVars>
      </dgm:prSet>
      <dgm:spPr/>
    </dgm:pt>
    <dgm:pt modelId="{18821799-E519-4842-85CF-ADDF14566E8E}" type="pres">
      <dgm:prSet presAssocID="{DD54C561-FF76-4DC2-85D0-1A7CF77012FA}" presName="childComposite" presStyleCnt="0">
        <dgm:presLayoutVars>
          <dgm:chMax val="0"/>
          <dgm:chPref val="0"/>
        </dgm:presLayoutVars>
      </dgm:prSet>
      <dgm:spPr/>
    </dgm:pt>
    <dgm:pt modelId="{3DC60869-83FD-40C0-9F42-CC13E86F2DD2}" type="pres">
      <dgm:prSet presAssocID="{DD54C561-FF76-4DC2-85D0-1A7CF77012FA}" presName="ChildAccent" presStyleLbl="solidFgAcc1" presStyleIdx="15" presStyleCnt="29"/>
      <dgm:spPr/>
    </dgm:pt>
    <dgm:pt modelId="{22BBC11C-457B-4EE3-A0F0-23B05026747F}" type="pres">
      <dgm:prSet presAssocID="{DD54C561-FF76-4DC2-85D0-1A7CF77012FA}" presName="Child" presStyleLbl="revTx" presStyleIdx="20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28EE2-FB09-4AAE-AB61-7F22F19B2EA2}" type="pres">
      <dgm:prSet presAssocID="{703DC9C3-EB16-4E48-8522-7964693F255E}" presName="childComposite" presStyleCnt="0">
        <dgm:presLayoutVars>
          <dgm:chMax val="0"/>
          <dgm:chPref val="0"/>
        </dgm:presLayoutVars>
      </dgm:prSet>
      <dgm:spPr/>
    </dgm:pt>
    <dgm:pt modelId="{794FED83-5263-4E06-93FA-0C675C169D44}" type="pres">
      <dgm:prSet presAssocID="{703DC9C3-EB16-4E48-8522-7964693F255E}" presName="ChildAccent" presStyleLbl="solidFgAcc1" presStyleIdx="16" presStyleCnt="29"/>
      <dgm:spPr/>
    </dgm:pt>
    <dgm:pt modelId="{1692DA3F-E23F-4A5F-B6B5-D0CBF85B3B56}" type="pres">
      <dgm:prSet presAssocID="{703DC9C3-EB16-4E48-8522-7964693F255E}" presName="Child" presStyleLbl="revTx" presStyleIdx="21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BD342-4A74-47BC-BD7C-1371973C9183}" type="pres">
      <dgm:prSet presAssocID="{27BF6FC2-C952-44CE-88DA-66E82D559555}" presName="childComposite" presStyleCnt="0">
        <dgm:presLayoutVars>
          <dgm:chMax val="0"/>
          <dgm:chPref val="0"/>
        </dgm:presLayoutVars>
      </dgm:prSet>
      <dgm:spPr/>
    </dgm:pt>
    <dgm:pt modelId="{E9129340-E46E-4D79-93F4-04F4DA75B3F0}" type="pres">
      <dgm:prSet presAssocID="{27BF6FC2-C952-44CE-88DA-66E82D559555}" presName="ChildAccent" presStyleLbl="solidFgAcc1" presStyleIdx="17" presStyleCnt="29"/>
      <dgm:spPr/>
    </dgm:pt>
    <dgm:pt modelId="{6A7EB609-EAE6-4567-B41B-E702D3F3DD2E}" type="pres">
      <dgm:prSet presAssocID="{27BF6FC2-C952-44CE-88DA-66E82D559555}" presName="Child" presStyleLbl="revTx" presStyleIdx="22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1D2C4-52F9-49DB-AD05-29AFC747BEF5}" type="pres">
      <dgm:prSet presAssocID="{3D4348AE-8632-482D-9B31-02EB3CF9B354}" presName="childComposite" presStyleCnt="0">
        <dgm:presLayoutVars>
          <dgm:chMax val="0"/>
          <dgm:chPref val="0"/>
        </dgm:presLayoutVars>
      </dgm:prSet>
      <dgm:spPr/>
    </dgm:pt>
    <dgm:pt modelId="{29A1526B-D46C-498E-ADAC-C5B62F25F0E6}" type="pres">
      <dgm:prSet presAssocID="{3D4348AE-8632-482D-9B31-02EB3CF9B354}" presName="ChildAccent" presStyleLbl="solidFgAcc1" presStyleIdx="18" presStyleCnt="29"/>
      <dgm:spPr/>
    </dgm:pt>
    <dgm:pt modelId="{C6025C54-8DA4-4CA2-8368-CD0947DBB575}" type="pres">
      <dgm:prSet presAssocID="{3D4348AE-8632-482D-9B31-02EB3CF9B354}" presName="Child" presStyleLbl="revTx" presStyleIdx="23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A2381-CA8B-448F-9120-30C7F77B77F3}" type="pres">
      <dgm:prSet presAssocID="{42D6C6A6-2C7B-4764-9B0C-09DB3CA76788}" presName="root" presStyleCnt="0">
        <dgm:presLayoutVars>
          <dgm:chMax/>
          <dgm:chPref/>
        </dgm:presLayoutVars>
      </dgm:prSet>
      <dgm:spPr/>
    </dgm:pt>
    <dgm:pt modelId="{381BE47E-4531-4240-AC77-1FF793DB1FAA}" type="pres">
      <dgm:prSet presAssocID="{42D6C6A6-2C7B-4764-9B0C-09DB3CA76788}" presName="rootComposite" presStyleCnt="0">
        <dgm:presLayoutVars/>
      </dgm:prSet>
      <dgm:spPr/>
    </dgm:pt>
    <dgm:pt modelId="{360403D7-FB5A-420F-A546-005A9FEBA5EB}" type="pres">
      <dgm:prSet presAssocID="{42D6C6A6-2C7B-4764-9B0C-09DB3CA76788}" presName="ParentAccent" presStyleLbl="alignNode1" presStyleIdx="5" presStyleCnt="6"/>
      <dgm:spPr/>
    </dgm:pt>
    <dgm:pt modelId="{8235A2E4-97C8-4D6A-9A18-5BFC68036837}" type="pres">
      <dgm:prSet presAssocID="{42D6C6A6-2C7B-4764-9B0C-09DB3CA76788}" presName="ParentSmallAccent" presStyleLbl="fgAcc1" presStyleIdx="5" presStyleCnt="6"/>
      <dgm:spPr/>
    </dgm:pt>
    <dgm:pt modelId="{E87392F9-C012-44D8-A881-9E517EB882D3}" type="pres">
      <dgm:prSet presAssocID="{42D6C6A6-2C7B-4764-9B0C-09DB3CA76788}" presName="Parent" presStyleLbl="revTx" presStyleIdx="24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9DF8D-5442-4771-B407-75BACAA19353}" type="pres">
      <dgm:prSet presAssocID="{42D6C6A6-2C7B-4764-9B0C-09DB3CA76788}" presName="childShape" presStyleCnt="0">
        <dgm:presLayoutVars>
          <dgm:chMax val="0"/>
          <dgm:chPref val="0"/>
        </dgm:presLayoutVars>
      </dgm:prSet>
      <dgm:spPr/>
    </dgm:pt>
    <dgm:pt modelId="{3018936D-E2FA-4A9E-8EEB-AB39E167E7B6}" type="pres">
      <dgm:prSet presAssocID="{10E865DC-467E-4E81-A1AF-19FF68979377}" presName="childComposite" presStyleCnt="0">
        <dgm:presLayoutVars>
          <dgm:chMax val="0"/>
          <dgm:chPref val="0"/>
        </dgm:presLayoutVars>
      </dgm:prSet>
      <dgm:spPr/>
    </dgm:pt>
    <dgm:pt modelId="{6D885FA3-A14D-42CE-A70A-F5A3AB6F4B63}" type="pres">
      <dgm:prSet presAssocID="{10E865DC-467E-4E81-A1AF-19FF68979377}" presName="ChildAccent" presStyleLbl="solidFgAcc1" presStyleIdx="19" presStyleCnt="29"/>
      <dgm:spPr/>
    </dgm:pt>
    <dgm:pt modelId="{9B01FB2F-50B7-4760-847E-7DBC8E4C6AC0}" type="pres">
      <dgm:prSet presAssocID="{10E865DC-467E-4E81-A1AF-19FF68979377}" presName="Child" presStyleLbl="revTx" presStyleIdx="25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E9CEA-2605-44A9-BC65-E33498A4C8F7}" type="pres">
      <dgm:prSet presAssocID="{97F97017-E6D0-48C0-84E4-1E531D653E29}" presName="childComposite" presStyleCnt="0">
        <dgm:presLayoutVars>
          <dgm:chMax val="0"/>
          <dgm:chPref val="0"/>
        </dgm:presLayoutVars>
      </dgm:prSet>
      <dgm:spPr/>
    </dgm:pt>
    <dgm:pt modelId="{27E14637-D645-4278-8498-BDDDDE059782}" type="pres">
      <dgm:prSet presAssocID="{97F97017-E6D0-48C0-84E4-1E531D653E29}" presName="ChildAccent" presStyleLbl="solidFgAcc1" presStyleIdx="20" presStyleCnt="29"/>
      <dgm:spPr/>
    </dgm:pt>
    <dgm:pt modelId="{4FE6BC4A-7122-4454-BB99-CD61F0E84119}" type="pres">
      <dgm:prSet presAssocID="{97F97017-E6D0-48C0-84E4-1E531D653E29}" presName="Child" presStyleLbl="revTx" presStyleIdx="26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424B7-C02D-4666-A3EE-CFFCC83DB51D}" type="pres">
      <dgm:prSet presAssocID="{76F6EF5B-1C0E-4E29-ABBF-4BFA5EFCF4BC}" presName="childComposite" presStyleCnt="0">
        <dgm:presLayoutVars>
          <dgm:chMax val="0"/>
          <dgm:chPref val="0"/>
        </dgm:presLayoutVars>
      </dgm:prSet>
      <dgm:spPr/>
    </dgm:pt>
    <dgm:pt modelId="{285209B3-F6B1-4020-AF6D-88681868649F}" type="pres">
      <dgm:prSet presAssocID="{76F6EF5B-1C0E-4E29-ABBF-4BFA5EFCF4BC}" presName="ChildAccent" presStyleLbl="solidFgAcc1" presStyleIdx="21" presStyleCnt="29"/>
      <dgm:spPr/>
    </dgm:pt>
    <dgm:pt modelId="{C6CB8959-4834-46AA-A81D-8B2B5F8D3270}" type="pres">
      <dgm:prSet presAssocID="{76F6EF5B-1C0E-4E29-ABBF-4BFA5EFCF4BC}" presName="Child" presStyleLbl="revTx" presStyleIdx="27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C7EAB-34B9-44E2-819C-B480AB0DB997}" type="pres">
      <dgm:prSet presAssocID="{0F933251-7549-414B-B379-0D4ED3015138}" presName="childComposite" presStyleCnt="0">
        <dgm:presLayoutVars>
          <dgm:chMax val="0"/>
          <dgm:chPref val="0"/>
        </dgm:presLayoutVars>
      </dgm:prSet>
      <dgm:spPr/>
    </dgm:pt>
    <dgm:pt modelId="{570888FD-A1A7-40E3-B207-67D09A7C553B}" type="pres">
      <dgm:prSet presAssocID="{0F933251-7549-414B-B379-0D4ED3015138}" presName="ChildAccent" presStyleLbl="solidFgAcc1" presStyleIdx="22" presStyleCnt="29"/>
      <dgm:spPr/>
    </dgm:pt>
    <dgm:pt modelId="{78C47505-9DE9-4DEB-BBC8-A36E4EA26EA3}" type="pres">
      <dgm:prSet presAssocID="{0F933251-7549-414B-B379-0D4ED3015138}" presName="Child" presStyleLbl="revTx" presStyleIdx="28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CD8EC-BEE3-4159-86E9-39B987D88668}" type="pres">
      <dgm:prSet presAssocID="{E83D9B66-0A11-49B3-8642-EBDB24B98EAF}" presName="childComposite" presStyleCnt="0">
        <dgm:presLayoutVars>
          <dgm:chMax val="0"/>
          <dgm:chPref val="0"/>
        </dgm:presLayoutVars>
      </dgm:prSet>
      <dgm:spPr/>
    </dgm:pt>
    <dgm:pt modelId="{B7073D89-2D74-477B-A674-A59A99990F2D}" type="pres">
      <dgm:prSet presAssocID="{E83D9B66-0A11-49B3-8642-EBDB24B98EAF}" presName="ChildAccent" presStyleLbl="solidFgAcc1" presStyleIdx="23" presStyleCnt="29"/>
      <dgm:spPr/>
    </dgm:pt>
    <dgm:pt modelId="{53EA2289-2347-478A-895F-959DF0783ED9}" type="pres">
      <dgm:prSet presAssocID="{E83D9B66-0A11-49B3-8642-EBDB24B98EAF}" presName="Child" presStyleLbl="revTx" presStyleIdx="29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D24E8-D4B1-4AEA-9EB3-6158B6C05E5F}" type="pres">
      <dgm:prSet presAssocID="{D8F94908-A401-4991-B0B5-F11B99C0B040}" presName="childComposite" presStyleCnt="0">
        <dgm:presLayoutVars>
          <dgm:chMax val="0"/>
          <dgm:chPref val="0"/>
        </dgm:presLayoutVars>
      </dgm:prSet>
      <dgm:spPr/>
    </dgm:pt>
    <dgm:pt modelId="{3D39680D-E839-4A8E-A3F5-BC011DD56812}" type="pres">
      <dgm:prSet presAssocID="{D8F94908-A401-4991-B0B5-F11B99C0B040}" presName="ChildAccent" presStyleLbl="solidFgAcc1" presStyleIdx="24" presStyleCnt="29"/>
      <dgm:spPr/>
    </dgm:pt>
    <dgm:pt modelId="{2A233E6D-FE7F-4F07-BB63-744CB9B7D745}" type="pres">
      <dgm:prSet presAssocID="{D8F94908-A401-4991-B0B5-F11B99C0B040}" presName="Child" presStyleLbl="revTx" presStyleIdx="30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A4A1B-E4AA-4A38-9ACF-F01A85A80907}" type="pres">
      <dgm:prSet presAssocID="{D633CC85-4035-46C2-B32E-6F6AB6622E5D}" presName="childComposite" presStyleCnt="0">
        <dgm:presLayoutVars>
          <dgm:chMax val="0"/>
          <dgm:chPref val="0"/>
        </dgm:presLayoutVars>
      </dgm:prSet>
      <dgm:spPr/>
    </dgm:pt>
    <dgm:pt modelId="{E6C769E8-8F6E-4CFF-BD41-77893C3ABC7A}" type="pres">
      <dgm:prSet presAssocID="{D633CC85-4035-46C2-B32E-6F6AB6622E5D}" presName="ChildAccent" presStyleLbl="solidFgAcc1" presStyleIdx="25" presStyleCnt="29"/>
      <dgm:spPr/>
    </dgm:pt>
    <dgm:pt modelId="{CB97881F-A16C-45BD-A2B5-502E3102A694}" type="pres">
      <dgm:prSet presAssocID="{D633CC85-4035-46C2-B32E-6F6AB6622E5D}" presName="Child" presStyleLbl="revTx" presStyleIdx="31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2BCEB-9068-4065-822D-ABDEEF017D65}" type="pres">
      <dgm:prSet presAssocID="{D68FA032-1B86-4582-9ED2-9F10F9329F64}" presName="childComposite" presStyleCnt="0">
        <dgm:presLayoutVars>
          <dgm:chMax val="0"/>
          <dgm:chPref val="0"/>
        </dgm:presLayoutVars>
      </dgm:prSet>
      <dgm:spPr/>
    </dgm:pt>
    <dgm:pt modelId="{31526F93-D8A2-492E-B6B2-11D9EF1863FC}" type="pres">
      <dgm:prSet presAssocID="{D68FA032-1B86-4582-9ED2-9F10F9329F64}" presName="ChildAccent" presStyleLbl="solidFgAcc1" presStyleIdx="26" presStyleCnt="29"/>
      <dgm:spPr/>
    </dgm:pt>
    <dgm:pt modelId="{958B6942-8BA9-4021-B135-86160528FB43}" type="pres">
      <dgm:prSet presAssocID="{D68FA032-1B86-4582-9ED2-9F10F9329F64}" presName="Child" presStyleLbl="revTx" presStyleIdx="32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7FD70-6A23-4848-9680-682E59A50414}" type="pres">
      <dgm:prSet presAssocID="{70CC8E35-2142-405A-A46F-5F88CB1631C6}" presName="childComposite" presStyleCnt="0">
        <dgm:presLayoutVars>
          <dgm:chMax val="0"/>
          <dgm:chPref val="0"/>
        </dgm:presLayoutVars>
      </dgm:prSet>
      <dgm:spPr/>
    </dgm:pt>
    <dgm:pt modelId="{D78B2BDE-D4E7-4E93-9ABF-E65864F16EF9}" type="pres">
      <dgm:prSet presAssocID="{70CC8E35-2142-405A-A46F-5F88CB1631C6}" presName="ChildAccent" presStyleLbl="solidFgAcc1" presStyleIdx="27" presStyleCnt="29"/>
      <dgm:spPr/>
    </dgm:pt>
    <dgm:pt modelId="{6D599914-82D5-48D5-8A60-1A6910FE2030}" type="pres">
      <dgm:prSet presAssocID="{70CC8E35-2142-405A-A46F-5F88CB1631C6}" presName="Child" presStyleLbl="revTx" presStyleIdx="33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0C624-54D7-4793-8E28-DD77156CFD92}" type="pres">
      <dgm:prSet presAssocID="{4A1AC7A4-C194-4DDB-8036-6B0868A6BBA7}" presName="childComposite" presStyleCnt="0">
        <dgm:presLayoutVars>
          <dgm:chMax val="0"/>
          <dgm:chPref val="0"/>
        </dgm:presLayoutVars>
      </dgm:prSet>
      <dgm:spPr/>
    </dgm:pt>
    <dgm:pt modelId="{D0181A21-0564-4CFF-8285-C5148B9FDC40}" type="pres">
      <dgm:prSet presAssocID="{4A1AC7A4-C194-4DDB-8036-6B0868A6BBA7}" presName="ChildAccent" presStyleLbl="solidFgAcc1" presStyleIdx="28" presStyleCnt="29"/>
      <dgm:spPr/>
    </dgm:pt>
    <dgm:pt modelId="{FC80D085-5115-4D7C-89E0-48D33B2FFFF4}" type="pres">
      <dgm:prSet presAssocID="{4A1AC7A4-C194-4DDB-8036-6B0868A6BBA7}" presName="Child" presStyleLbl="revTx" presStyleIdx="34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BE31A2-ABA7-448B-8708-DDCE9257C8A5}" type="presOf" srcId="{70CC8E35-2142-405A-A46F-5F88CB1631C6}" destId="{6D599914-82D5-48D5-8A60-1A6910FE2030}" srcOrd="0" destOrd="0" presId="urn:microsoft.com/office/officeart/2008/layout/SquareAccentList"/>
    <dgm:cxn modelId="{2E15F866-C40E-439C-A7EF-15AF87A71257}" srcId="{42D6C6A6-2C7B-4764-9B0C-09DB3CA76788}" destId="{97F97017-E6D0-48C0-84E4-1E531D653E29}" srcOrd="1" destOrd="0" parTransId="{2D392134-A242-4E85-B2F6-F9FD7AD66749}" sibTransId="{453C1425-A344-4FF2-9735-B902A01CE5C1}"/>
    <dgm:cxn modelId="{963FEF31-CF8E-4184-A57A-1B377BB8B552}" type="presOf" srcId="{FAE1F482-95DB-4834-B276-59541B8FC265}" destId="{09D7A089-2CE3-4AAD-96E2-79F94800489A}" srcOrd="0" destOrd="0" presId="urn:microsoft.com/office/officeart/2008/layout/SquareAccentList"/>
    <dgm:cxn modelId="{9C2E16CD-010A-4288-93B5-315EA4139872}" srcId="{42D6C6A6-2C7B-4764-9B0C-09DB3CA76788}" destId="{E83D9B66-0A11-49B3-8642-EBDB24B98EAF}" srcOrd="4" destOrd="0" parTransId="{9229A1B2-E53E-4DB0-BD80-BCA186DAD218}" sibTransId="{6E36E872-6BCF-4DA4-94AB-4054D5DC6478}"/>
    <dgm:cxn modelId="{A26A2904-6D59-4220-A6D1-048CAB091A1F}" srcId="{42D6C6A6-2C7B-4764-9B0C-09DB3CA76788}" destId="{D68FA032-1B86-4582-9ED2-9F10F9329F64}" srcOrd="7" destOrd="0" parTransId="{96894EF4-1F40-4EE2-83F0-2A340D14BDE0}" sibTransId="{868E0036-8E5F-44C0-8594-85A2AB2C0EDC}"/>
    <dgm:cxn modelId="{4F963AF6-D9AE-4259-BB6F-B8BE53EDE661}" type="presOf" srcId="{537D3B56-E8B3-4111-83F9-7185E394E833}" destId="{F06424E0-6E27-43DF-A09A-FA88AF57547F}" srcOrd="0" destOrd="0" presId="urn:microsoft.com/office/officeart/2008/layout/SquareAccentList"/>
    <dgm:cxn modelId="{68E3C97F-3E30-4D28-BF37-F1D809299D94}" type="presOf" srcId="{D633CC85-4035-46C2-B32E-6F6AB6622E5D}" destId="{CB97881F-A16C-45BD-A2B5-502E3102A694}" srcOrd="0" destOrd="0" presId="urn:microsoft.com/office/officeart/2008/layout/SquareAccentList"/>
    <dgm:cxn modelId="{32BCC91C-A560-41EF-A5CD-58758234775D}" srcId="{1CD49D11-962C-4CDA-B6E5-4A5CF795752F}" destId="{3D4348AE-8632-482D-9B31-02EB3CF9B354}" srcOrd="3" destOrd="0" parTransId="{5D7483A9-03B8-4088-A37F-94779F9CBAD4}" sibTransId="{1406FC55-8DA3-495F-B5A0-D2EDAE926B03}"/>
    <dgm:cxn modelId="{891382EF-949B-43D7-B638-FF8240C7CCE8}" type="presOf" srcId="{10A23648-5700-4CA3-82FC-270020A0459D}" destId="{66CB2D40-1E64-446C-838D-579EABBAA2A7}" srcOrd="0" destOrd="0" presId="urn:microsoft.com/office/officeart/2008/layout/SquareAccentList"/>
    <dgm:cxn modelId="{D12B5F0A-E873-4A6A-BCBA-B8C1D212A151}" type="presOf" srcId="{3C2C6B6B-01B3-4890-8116-D23078835A7E}" destId="{0080CBB1-19EC-4722-BEB7-51C5BC7A8681}" srcOrd="0" destOrd="0" presId="urn:microsoft.com/office/officeart/2008/layout/SquareAccentList"/>
    <dgm:cxn modelId="{5857E9A7-7199-466C-B6AA-3C25B1A2D935}" type="presOf" srcId="{42D6C6A6-2C7B-4764-9B0C-09DB3CA76788}" destId="{E87392F9-C012-44D8-A881-9E517EB882D3}" srcOrd="0" destOrd="0" presId="urn:microsoft.com/office/officeart/2008/layout/SquareAccentList"/>
    <dgm:cxn modelId="{2BD02D41-CDA3-4C79-8D9B-8CC42F97DA8A}" srcId="{1C62C211-A2CB-40D7-BBF5-2B1167E95898}" destId="{591E2509-FE11-471C-8745-CEB5C7CB9B39}" srcOrd="2" destOrd="0" parTransId="{9DA63797-EF80-4CB2-A5B5-2ED578A02B50}" sibTransId="{6D90BCF1-13FD-4BD5-AF7C-54EA10D3CE8D}"/>
    <dgm:cxn modelId="{EA5AEA2E-2104-4BC2-9374-C6C5AF4E4561}" srcId="{6BE90ED7-6D40-418B-9E10-B89FE14C0826}" destId="{F05C02AD-131B-4290-8470-98509709798D}" srcOrd="1" destOrd="0" parTransId="{6146E660-4A0D-4C1E-8791-CA49BD23C10F}" sibTransId="{454D9E86-010B-4B66-A841-6FEB59497EB4}"/>
    <dgm:cxn modelId="{6E40F0A0-125E-47CD-8397-4DFE6E0E0BBF}" type="presOf" srcId="{10E865DC-467E-4E81-A1AF-19FF68979377}" destId="{9B01FB2F-50B7-4760-847E-7DBC8E4C6AC0}" srcOrd="0" destOrd="0" presId="urn:microsoft.com/office/officeart/2008/layout/SquareAccentList"/>
    <dgm:cxn modelId="{418424AC-1111-42EB-9B8B-DC9AA94794D5}" srcId="{44CAB162-7C99-4C5C-A15A-347E2A40F93F}" destId="{42D6C6A6-2C7B-4764-9B0C-09DB3CA76788}" srcOrd="5" destOrd="0" parTransId="{26ECD0AA-B369-41E1-97B2-39E23AA6C76B}" sibTransId="{FDA13BEB-5733-4590-B296-206C0FFE4C84}"/>
    <dgm:cxn modelId="{71BCBA4F-054E-49AB-AF4A-EE6C4775D1AA}" srcId="{44CAB162-7C99-4C5C-A15A-347E2A40F93F}" destId="{2ABDFDA5-D1B1-48D8-9919-2FD852BA3C0D}" srcOrd="2" destOrd="0" parTransId="{47514550-43D4-4469-8738-59A8DE3572DB}" sibTransId="{2D22148B-1899-4BAB-B324-8B841D129C4D}"/>
    <dgm:cxn modelId="{16F48039-1753-40CE-B7F5-5F66C7542E56}" type="presOf" srcId="{3D4348AE-8632-482D-9B31-02EB3CF9B354}" destId="{C6025C54-8DA4-4CA2-8368-CD0947DBB575}" srcOrd="0" destOrd="0" presId="urn:microsoft.com/office/officeart/2008/layout/SquareAccentList"/>
    <dgm:cxn modelId="{C7E79CA9-0216-49B6-94D3-408D89875FE8}" srcId="{42D6C6A6-2C7B-4764-9B0C-09DB3CA76788}" destId="{4A1AC7A4-C194-4DDB-8036-6B0868A6BBA7}" srcOrd="9" destOrd="0" parTransId="{C85B0262-96AB-469E-997C-6E7C3B70BC7B}" sibTransId="{A49BFF6D-6478-4A85-A714-B1B169A596DC}"/>
    <dgm:cxn modelId="{03E64F00-8BA7-4557-B2AA-CC155AD21A33}" srcId="{42D6C6A6-2C7B-4764-9B0C-09DB3CA76788}" destId="{70CC8E35-2142-405A-A46F-5F88CB1631C6}" srcOrd="8" destOrd="0" parTransId="{3D11C90C-8D32-4A76-A4AF-4E89E1BEC225}" sibTransId="{AA8B3EAC-1402-49E7-AAF4-47A408FC4311}"/>
    <dgm:cxn modelId="{39D9EBFB-B25D-4A7A-B507-D8FDC19EEBD2}" type="presOf" srcId="{D3CC644F-EB29-408A-8A03-29DA0054E2C7}" destId="{8918D004-2540-4A83-882F-7626EEEE0157}" srcOrd="0" destOrd="0" presId="urn:microsoft.com/office/officeart/2008/layout/SquareAccentList"/>
    <dgm:cxn modelId="{D10F4E9D-450A-43AB-B19A-971ECE62A944}" srcId="{44CAB162-7C99-4C5C-A15A-347E2A40F93F}" destId="{6BE90ED7-6D40-418B-9E10-B89FE14C0826}" srcOrd="1" destOrd="0" parTransId="{C26BA0B1-55C5-4A7C-82D6-4E33691769BF}" sibTransId="{63D56173-4C02-41F8-AF0A-78D09F2EC6D6}"/>
    <dgm:cxn modelId="{5244DE4E-4459-434B-A2F9-2D41FFBE437B}" srcId="{42D6C6A6-2C7B-4764-9B0C-09DB3CA76788}" destId="{D633CC85-4035-46C2-B32E-6F6AB6622E5D}" srcOrd="6" destOrd="0" parTransId="{BE89EEF8-594D-44D3-8A3C-DD111F698105}" sibTransId="{AE5E5CFC-2E10-4647-8518-A33FCD14E4C2}"/>
    <dgm:cxn modelId="{8102B71A-9D10-4FD4-B7D0-0F294CC12D8B}" srcId="{44CAB162-7C99-4C5C-A15A-347E2A40F93F}" destId="{1CD49D11-962C-4CDA-B6E5-4A5CF795752F}" srcOrd="4" destOrd="0" parTransId="{479023F4-FF42-4A40-9AC7-3E98B850C94C}" sibTransId="{C5863DD0-347E-4BA4-85B7-FE7F0627D9D7}"/>
    <dgm:cxn modelId="{DEAE4EB6-1322-499A-B8BA-DC226CE61777}" srcId="{1C62C211-A2CB-40D7-BBF5-2B1167E95898}" destId="{6B3AF50C-55E2-44BA-936A-FA72005862CA}" srcOrd="3" destOrd="0" parTransId="{9363A831-53D2-41F6-86DB-232CFF56996F}" sibTransId="{14E28C7F-D44B-42C1-97ED-9F5ECFAB22A5}"/>
    <dgm:cxn modelId="{6E057C3F-8D6C-422C-BC55-B71AF4A66B0D}" srcId="{42D6C6A6-2C7B-4764-9B0C-09DB3CA76788}" destId="{76F6EF5B-1C0E-4E29-ABBF-4BFA5EFCF4BC}" srcOrd="2" destOrd="0" parTransId="{E953AA45-61B6-4CA0-AAD8-10041EDD21B5}" sibTransId="{747D705B-9EE1-4B59-9B53-695A6F82C7C5}"/>
    <dgm:cxn modelId="{1BAE02FF-47DA-4FE8-829F-F9C22BE048B1}" srcId="{6DE3F122-86B3-44BA-8483-D96DFA6715B2}" destId="{10A23648-5700-4CA3-82FC-270020A0459D}" srcOrd="0" destOrd="0" parTransId="{1FAEB352-589A-4310-85BC-816C27E3B8DF}" sibTransId="{06D12DDB-575E-4AB0-8A49-55AFDF17D16C}"/>
    <dgm:cxn modelId="{3627C1D8-6A79-4D6C-BAC9-AE03A48EB3F7}" type="presOf" srcId="{2ABDFDA5-D1B1-48D8-9919-2FD852BA3C0D}" destId="{B51B845C-B8A4-48E5-AF3B-1B72478F561C}" srcOrd="0" destOrd="0" presId="urn:microsoft.com/office/officeart/2008/layout/SquareAccentList"/>
    <dgm:cxn modelId="{9F957B6E-4BD3-4C35-AE07-85225AABD7D3}" srcId="{6DE3F122-86B3-44BA-8483-D96DFA6715B2}" destId="{073EB688-8B87-437B-95C7-BEC5AC105022}" srcOrd="5" destOrd="0" parTransId="{CCD1C778-D332-480B-A338-B801B8BE2B57}" sibTransId="{5F9892E0-F352-4AA6-BFCB-5CB822EC1B44}"/>
    <dgm:cxn modelId="{CBFEC751-E279-4795-BCCA-D3838A2B0DD8}" srcId="{6DE3F122-86B3-44BA-8483-D96DFA6715B2}" destId="{D9757E71-0400-45CA-8180-40B4BF37B93B}" srcOrd="1" destOrd="0" parTransId="{5CB700C9-8A5E-4C8A-83A2-17B87C8C3102}" sibTransId="{475F5E34-C9BD-41CA-8A93-558E6E1D1AE7}"/>
    <dgm:cxn modelId="{874A017E-1160-44F2-81ED-D975CE5117D4}" type="presOf" srcId="{44CAB162-7C99-4C5C-A15A-347E2A40F93F}" destId="{318AECF0-9F77-4468-8C7B-8A7BB358951B}" srcOrd="0" destOrd="0" presId="urn:microsoft.com/office/officeart/2008/layout/SquareAccentList"/>
    <dgm:cxn modelId="{5686CEFC-C242-46D8-B56B-D3900AA281BE}" type="presOf" srcId="{703DC9C3-EB16-4E48-8522-7964693F255E}" destId="{1692DA3F-E23F-4A5F-B6B5-D0CBF85B3B56}" srcOrd="0" destOrd="0" presId="urn:microsoft.com/office/officeart/2008/layout/SquareAccentList"/>
    <dgm:cxn modelId="{13FBE803-244D-4AE3-AB37-03A911E7B503}" srcId="{6DE3F122-86B3-44BA-8483-D96DFA6715B2}" destId="{DE69D96A-C8C2-4572-9D88-BF5AAF19A886}" srcOrd="4" destOrd="0" parTransId="{8C7A17CD-3288-47BA-9601-1ACDF636E5A5}" sibTransId="{D3D9BB61-B855-4707-9850-3AC4126292F4}"/>
    <dgm:cxn modelId="{E32A50FB-619C-4B0F-9287-7E7E0B4DA05E}" type="presOf" srcId="{DD54C561-FF76-4DC2-85D0-1A7CF77012FA}" destId="{22BBC11C-457B-4EE3-A0F0-23B05026747F}" srcOrd="0" destOrd="0" presId="urn:microsoft.com/office/officeart/2008/layout/SquareAccentList"/>
    <dgm:cxn modelId="{4197FA6B-E1B2-4BDC-915F-0FDEE5FD277E}" srcId="{42D6C6A6-2C7B-4764-9B0C-09DB3CA76788}" destId="{10E865DC-467E-4E81-A1AF-19FF68979377}" srcOrd="0" destOrd="0" parTransId="{7531C1C3-61EB-42F9-A090-D41C5E7FFC45}" sibTransId="{A03FC969-E62C-44B9-9561-FBE8A7617985}"/>
    <dgm:cxn modelId="{571AC212-B9E7-4392-B928-36A8BD33E0CF}" srcId="{1C62C211-A2CB-40D7-BBF5-2B1167E95898}" destId="{93DEFFBC-A1A6-4513-9EF3-B55AB4429453}" srcOrd="0" destOrd="0" parTransId="{EFE29692-1890-48BA-9BFB-5251133DA2F4}" sibTransId="{ED9B6ECA-231E-4135-BE3E-4DDFB67117E2}"/>
    <dgm:cxn modelId="{2D0661D9-F0C1-4F20-AD5F-3BAAA3B950A2}" type="presOf" srcId="{27BF6FC2-C952-44CE-88DA-66E82D559555}" destId="{6A7EB609-EAE6-4567-B41B-E702D3F3DD2E}" srcOrd="0" destOrd="0" presId="urn:microsoft.com/office/officeart/2008/layout/SquareAccentList"/>
    <dgm:cxn modelId="{A3E6901F-EE77-467D-A7AC-A9C44DDB829A}" srcId="{42D6C6A6-2C7B-4764-9B0C-09DB3CA76788}" destId="{D8F94908-A401-4991-B0B5-F11B99C0B040}" srcOrd="5" destOrd="0" parTransId="{B5628D0E-558A-48B7-9656-9ED72E2EBC3C}" sibTransId="{B1D2B494-A053-4E4A-BA90-484569742939}"/>
    <dgm:cxn modelId="{2D373552-36D8-4754-9998-B66C0AA88261}" type="presOf" srcId="{1CD49D11-962C-4CDA-B6E5-4A5CF795752F}" destId="{D2326EB5-53AC-434C-8738-61EC27A54298}" srcOrd="0" destOrd="0" presId="urn:microsoft.com/office/officeart/2008/layout/SquareAccentList"/>
    <dgm:cxn modelId="{0EA3FF2A-84F5-4F02-A06B-CD4C9673BF0E}" srcId="{6DE3F122-86B3-44BA-8483-D96DFA6715B2}" destId="{57155FAB-0E15-45D3-AD58-B17C569410CA}" srcOrd="2" destOrd="0" parTransId="{1CBA5516-B558-436B-947F-FD1E2AC83284}" sibTransId="{B548B848-E63F-4F74-8E03-7A10E1FAC8BF}"/>
    <dgm:cxn modelId="{AB28658C-9EF2-4BAA-A239-81F0CFE88ED4}" type="presOf" srcId="{591E2509-FE11-471C-8745-CEB5C7CB9B39}" destId="{B92727AA-167D-4DE1-A11B-B01BEBC2D4D5}" srcOrd="0" destOrd="0" presId="urn:microsoft.com/office/officeart/2008/layout/SquareAccentList"/>
    <dgm:cxn modelId="{BC7A547B-68CF-4F1A-AEAB-7E1291D5D54E}" type="presOf" srcId="{D9757E71-0400-45CA-8180-40B4BF37B93B}" destId="{52660497-0EB3-45DC-B50E-13B9925032BD}" srcOrd="0" destOrd="0" presId="urn:microsoft.com/office/officeart/2008/layout/SquareAccentList"/>
    <dgm:cxn modelId="{8EC87D70-DABA-468A-9BB3-9CF1D97DD13E}" type="presOf" srcId="{5B562000-1D90-4455-949F-4BD701C283F6}" destId="{89972810-82C4-46A1-B75D-3A85520D6D2E}" srcOrd="0" destOrd="0" presId="urn:microsoft.com/office/officeart/2008/layout/SquareAccentList"/>
    <dgm:cxn modelId="{FFE4BDDD-5639-4EA9-B0E7-8DDF7CF4BFA6}" srcId="{6DE3F122-86B3-44BA-8483-D96DFA6715B2}" destId="{28F036CD-B74A-4937-B0F8-6B86F28730BC}" srcOrd="3" destOrd="0" parTransId="{592B641E-D94B-4584-8F12-D2E07C1522F5}" sibTransId="{93F16612-105F-4463-8CDD-B723A77954CD}"/>
    <dgm:cxn modelId="{7D7E686B-A567-4B97-AEBC-8CE3150EC903}" type="presOf" srcId="{76F6EF5B-1C0E-4E29-ABBF-4BFA5EFCF4BC}" destId="{C6CB8959-4834-46AA-A81D-8B2B5F8D3270}" srcOrd="0" destOrd="0" presId="urn:microsoft.com/office/officeart/2008/layout/SquareAccentList"/>
    <dgm:cxn modelId="{8908DA1C-130D-4D1C-A7D9-3BF19206676C}" type="presOf" srcId="{F05C02AD-131B-4290-8470-98509709798D}" destId="{EAA646C4-BC36-4351-A641-6B758453FA97}" srcOrd="0" destOrd="0" presId="urn:microsoft.com/office/officeart/2008/layout/SquareAccentList"/>
    <dgm:cxn modelId="{4B9B76B7-2B5F-4F2C-BA16-A9EB84A569A0}" srcId="{2ABDFDA5-D1B1-48D8-9919-2FD852BA3C0D}" destId="{5B562000-1D90-4455-949F-4BD701C283F6}" srcOrd="0" destOrd="0" parTransId="{32C32FDB-50E7-41C1-A6F0-FCF0F786F724}" sibTransId="{8010E655-C0E9-4BEB-8207-719FBDD81ED9}"/>
    <dgm:cxn modelId="{D4721E79-E565-4534-A9F7-AA4F4A36F189}" srcId="{1CD49D11-962C-4CDA-B6E5-4A5CF795752F}" destId="{DD54C561-FF76-4DC2-85D0-1A7CF77012FA}" srcOrd="0" destOrd="0" parTransId="{0FCFDF5B-5516-49CD-B4BB-C0319F8585CB}" sibTransId="{BD4D201C-42CA-48A8-9E6D-4E0ACBA3AABD}"/>
    <dgm:cxn modelId="{4FE52A7B-BDBF-44EB-83E8-2896B0F12AF5}" srcId="{44CAB162-7C99-4C5C-A15A-347E2A40F93F}" destId="{6DE3F122-86B3-44BA-8483-D96DFA6715B2}" srcOrd="3" destOrd="0" parTransId="{9D1584E2-48CD-4ABC-8AD5-06CB0FB0FE3A}" sibTransId="{D9BED369-37BC-449A-9062-23DC1A14F706}"/>
    <dgm:cxn modelId="{57D6EDB9-0222-4F89-B3BF-765A9E92716B}" type="presOf" srcId="{1C62C211-A2CB-40D7-BBF5-2B1167E95898}" destId="{5A169812-AF58-43D0-9277-7E8DCA87722E}" srcOrd="0" destOrd="0" presId="urn:microsoft.com/office/officeart/2008/layout/SquareAccentList"/>
    <dgm:cxn modelId="{E575CEE9-9CEA-4480-9AC9-110702CCD4C0}" type="presOf" srcId="{DE69D96A-C8C2-4572-9D88-BF5AAF19A886}" destId="{02ABC229-F5F2-4C61-900B-10BBCF4C54CD}" srcOrd="0" destOrd="0" presId="urn:microsoft.com/office/officeart/2008/layout/SquareAccentList"/>
    <dgm:cxn modelId="{1FED6A18-FB32-4D58-A348-128D89E9F6B8}" srcId="{6BE90ED7-6D40-418B-9E10-B89FE14C0826}" destId="{3C2C6B6B-01B3-4890-8116-D23078835A7E}" srcOrd="2" destOrd="0" parTransId="{6C92F725-778B-4D71-A68D-7F548E6C79E3}" sibTransId="{D541B7D7-8478-4B7C-94AC-7110D6DB6E82}"/>
    <dgm:cxn modelId="{B74DECC1-5B06-4D07-9726-D23E4D1B0E7E}" srcId="{42D6C6A6-2C7B-4764-9B0C-09DB3CA76788}" destId="{0F933251-7549-414B-B379-0D4ED3015138}" srcOrd="3" destOrd="0" parTransId="{A2B118F9-9A09-4619-8716-6274A4D35B76}" sibTransId="{33EC9978-714A-4C99-93BA-D1016010C5B6}"/>
    <dgm:cxn modelId="{3B88FDD4-F413-420D-9A95-5D91AFB3955F}" srcId="{6BE90ED7-6D40-418B-9E10-B89FE14C0826}" destId="{FAE1F482-95DB-4834-B276-59541B8FC265}" srcOrd="0" destOrd="0" parTransId="{2E902501-2099-4053-8DAF-248CD0496FCE}" sibTransId="{D4934255-CB6B-47F5-AB0D-1E19DFFAC912}"/>
    <dgm:cxn modelId="{597E4335-8ED0-475B-8BBA-3659075472B5}" type="presOf" srcId="{073EB688-8B87-437B-95C7-BEC5AC105022}" destId="{F1677217-ECEE-4546-87AA-33305D0AACE7}" srcOrd="0" destOrd="0" presId="urn:microsoft.com/office/officeart/2008/layout/SquareAccentList"/>
    <dgm:cxn modelId="{EC0C1300-9DF3-4898-8428-DDF528EF9C67}" type="presOf" srcId="{4A1AC7A4-C194-4DDB-8036-6B0868A6BBA7}" destId="{FC80D085-5115-4D7C-89E0-48D33B2FFFF4}" srcOrd="0" destOrd="0" presId="urn:microsoft.com/office/officeart/2008/layout/SquareAccentList"/>
    <dgm:cxn modelId="{5769EC0E-3328-4B63-9452-0781D3FF58CB}" type="presOf" srcId="{57155FAB-0E15-45D3-AD58-B17C569410CA}" destId="{47D26158-27FB-41FC-8ADB-B45A54995ADD}" srcOrd="0" destOrd="0" presId="urn:microsoft.com/office/officeart/2008/layout/SquareAccentList"/>
    <dgm:cxn modelId="{7870B0D1-B4E3-4A6A-8370-92C225C9143D}" srcId="{1C62C211-A2CB-40D7-BBF5-2B1167E95898}" destId="{D3CC644F-EB29-408A-8A03-29DA0054E2C7}" srcOrd="1" destOrd="0" parTransId="{5004EBB1-A2EF-4893-816A-DE1C5381C89A}" sibTransId="{A41B6008-4116-44D8-BCB7-3F0C64839F81}"/>
    <dgm:cxn modelId="{5951F8AE-A68F-4157-9230-FF17FAB311CB}" type="presOf" srcId="{0F933251-7549-414B-B379-0D4ED3015138}" destId="{78C47505-9DE9-4DEB-BBC8-A36E4EA26EA3}" srcOrd="0" destOrd="0" presId="urn:microsoft.com/office/officeart/2008/layout/SquareAccentList"/>
    <dgm:cxn modelId="{62766B94-53BA-4FD8-9FCC-EEECC15916F6}" srcId="{44CAB162-7C99-4C5C-A15A-347E2A40F93F}" destId="{1C62C211-A2CB-40D7-BBF5-2B1167E95898}" srcOrd="0" destOrd="0" parTransId="{C50CA165-3BE4-4A96-A6DA-63FBD015F8C5}" sibTransId="{FB3EFB30-0BE0-41D5-9B92-BDD18714D639}"/>
    <dgm:cxn modelId="{DBE7CBD8-D620-42DC-B049-E77DCA949667}" srcId="{1CD49D11-962C-4CDA-B6E5-4A5CF795752F}" destId="{27BF6FC2-C952-44CE-88DA-66E82D559555}" srcOrd="2" destOrd="0" parTransId="{50DF5A22-C5E2-4A73-97C1-613C8969E89C}" sibTransId="{48ED97D2-6B3A-4EF2-AC28-BBCBFED2A5E3}"/>
    <dgm:cxn modelId="{BE5DF7C9-0A71-421C-96D1-3F3589D45893}" type="presOf" srcId="{6BE90ED7-6D40-418B-9E10-B89FE14C0826}" destId="{297F9B7B-65DF-486A-B53F-9386CD57FE30}" srcOrd="0" destOrd="0" presId="urn:microsoft.com/office/officeart/2008/layout/SquareAccentList"/>
    <dgm:cxn modelId="{ADCECCC8-71AA-4A28-92CB-28523FF65526}" type="presOf" srcId="{6B3AF50C-55E2-44BA-936A-FA72005862CA}" destId="{5D0852EF-1767-4CA8-89BE-14585DAD5992}" srcOrd="0" destOrd="0" presId="urn:microsoft.com/office/officeart/2008/layout/SquareAccentList"/>
    <dgm:cxn modelId="{87219D4C-B068-46DD-8AAF-1C0EEB4F3AB4}" srcId="{2ABDFDA5-D1B1-48D8-9919-2FD852BA3C0D}" destId="{537D3B56-E8B3-4111-83F9-7185E394E833}" srcOrd="1" destOrd="0" parTransId="{0805CAA1-91E0-4CFF-B19C-BA1BFDC4FCC0}" sibTransId="{FB447D6C-F89C-4B24-B4A6-D62D7BAB6D39}"/>
    <dgm:cxn modelId="{45ACB38E-AB74-49FF-9363-124A76F74519}" type="presOf" srcId="{D68FA032-1B86-4582-9ED2-9F10F9329F64}" destId="{958B6942-8BA9-4021-B135-86160528FB43}" srcOrd="0" destOrd="0" presId="urn:microsoft.com/office/officeart/2008/layout/SquareAccentList"/>
    <dgm:cxn modelId="{5B18CB60-AB1D-4F2A-B8B7-F1EE71E3A31A}" type="presOf" srcId="{D8F94908-A401-4991-B0B5-F11B99C0B040}" destId="{2A233E6D-FE7F-4F07-BB63-744CB9B7D745}" srcOrd="0" destOrd="0" presId="urn:microsoft.com/office/officeart/2008/layout/SquareAccentList"/>
    <dgm:cxn modelId="{4C407BFD-2988-42DB-BEC1-741A80300300}" type="presOf" srcId="{6DE3F122-86B3-44BA-8483-D96DFA6715B2}" destId="{40142EFA-A05F-4FCA-A390-5A9EB7207B56}" srcOrd="0" destOrd="0" presId="urn:microsoft.com/office/officeart/2008/layout/SquareAccentList"/>
    <dgm:cxn modelId="{E1F631CF-27D6-4B4C-A9AB-1B4C3725F0DA}" type="presOf" srcId="{28F036CD-B74A-4937-B0F8-6B86F28730BC}" destId="{E7858082-FE54-43BF-852E-A04682219D18}" srcOrd="0" destOrd="0" presId="urn:microsoft.com/office/officeart/2008/layout/SquareAccentList"/>
    <dgm:cxn modelId="{F58210E4-89B8-4CC2-AE2B-6A68F9E2328C}" type="presOf" srcId="{93DEFFBC-A1A6-4513-9EF3-B55AB4429453}" destId="{0AB50EC7-077A-409C-9657-50E4EC8052A5}" srcOrd="0" destOrd="0" presId="urn:microsoft.com/office/officeart/2008/layout/SquareAccentList"/>
    <dgm:cxn modelId="{4F6388E3-E990-4F6E-9B12-31D8DC96B455}" srcId="{1CD49D11-962C-4CDA-B6E5-4A5CF795752F}" destId="{703DC9C3-EB16-4E48-8522-7964693F255E}" srcOrd="1" destOrd="0" parTransId="{7DE76493-89BB-4EC4-9C51-959DC429C073}" sibTransId="{A2724377-7469-49D8-9B11-4D11730FB04C}"/>
    <dgm:cxn modelId="{4160FC42-927F-44F2-8DA6-1405D2B63134}" type="presOf" srcId="{E83D9B66-0A11-49B3-8642-EBDB24B98EAF}" destId="{53EA2289-2347-478A-895F-959DF0783ED9}" srcOrd="0" destOrd="0" presId="urn:microsoft.com/office/officeart/2008/layout/SquareAccentList"/>
    <dgm:cxn modelId="{E3EDF70F-C121-4363-A60E-9CA8DF177A94}" type="presOf" srcId="{97F97017-E6D0-48C0-84E4-1E531D653E29}" destId="{4FE6BC4A-7122-4454-BB99-CD61F0E84119}" srcOrd="0" destOrd="0" presId="urn:microsoft.com/office/officeart/2008/layout/SquareAccentList"/>
    <dgm:cxn modelId="{E3368E02-FFAD-42D0-B5FA-9140AA1D5232}" type="presParOf" srcId="{318AECF0-9F77-4468-8C7B-8A7BB358951B}" destId="{251F0A92-026B-4A4D-A341-B5FD8FBDC7CA}" srcOrd="0" destOrd="0" presId="urn:microsoft.com/office/officeart/2008/layout/SquareAccentList"/>
    <dgm:cxn modelId="{91084813-8002-4DA3-AEDF-7B90A57F3557}" type="presParOf" srcId="{251F0A92-026B-4A4D-A341-B5FD8FBDC7CA}" destId="{941536F7-02DA-4999-8E9F-5BCB097DEE79}" srcOrd="0" destOrd="0" presId="urn:microsoft.com/office/officeart/2008/layout/SquareAccentList"/>
    <dgm:cxn modelId="{54D83746-9011-4BB9-85EC-552DF777FF25}" type="presParOf" srcId="{941536F7-02DA-4999-8E9F-5BCB097DEE79}" destId="{464A35EA-077F-4F97-BF0C-5E0AE856DD1C}" srcOrd="0" destOrd="0" presId="urn:microsoft.com/office/officeart/2008/layout/SquareAccentList"/>
    <dgm:cxn modelId="{3E2619A6-B76E-417E-967D-DC074CC0E569}" type="presParOf" srcId="{941536F7-02DA-4999-8E9F-5BCB097DEE79}" destId="{532B6E9B-A32E-4DAB-9EF4-EF8E47B13113}" srcOrd="1" destOrd="0" presId="urn:microsoft.com/office/officeart/2008/layout/SquareAccentList"/>
    <dgm:cxn modelId="{AD8B0AED-5C61-4FD3-B0BF-9641F36AA5C7}" type="presParOf" srcId="{941536F7-02DA-4999-8E9F-5BCB097DEE79}" destId="{5A169812-AF58-43D0-9277-7E8DCA87722E}" srcOrd="2" destOrd="0" presId="urn:microsoft.com/office/officeart/2008/layout/SquareAccentList"/>
    <dgm:cxn modelId="{E2132F25-D651-4C35-A0CF-FC6A8A99871C}" type="presParOf" srcId="{251F0A92-026B-4A4D-A341-B5FD8FBDC7CA}" destId="{591FCE20-CC2B-44ED-BEEF-892F4A25B6F6}" srcOrd="1" destOrd="0" presId="urn:microsoft.com/office/officeart/2008/layout/SquareAccentList"/>
    <dgm:cxn modelId="{70FAD09D-CAB8-4D76-85F7-1826BAA3BB0B}" type="presParOf" srcId="{591FCE20-CC2B-44ED-BEEF-892F4A25B6F6}" destId="{FCD6A609-400B-4651-806C-8734B789FA68}" srcOrd="0" destOrd="0" presId="urn:microsoft.com/office/officeart/2008/layout/SquareAccentList"/>
    <dgm:cxn modelId="{DF46E979-9AA5-4C0A-B28C-7F7FB485F971}" type="presParOf" srcId="{FCD6A609-400B-4651-806C-8734B789FA68}" destId="{74DFB44B-639B-4780-A87C-DA07D82964F2}" srcOrd="0" destOrd="0" presId="urn:microsoft.com/office/officeart/2008/layout/SquareAccentList"/>
    <dgm:cxn modelId="{5A4BA336-06FE-4339-A63D-FBE9F98D75D0}" type="presParOf" srcId="{FCD6A609-400B-4651-806C-8734B789FA68}" destId="{0AB50EC7-077A-409C-9657-50E4EC8052A5}" srcOrd="1" destOrd="0" presId="urn:microsoft.com/office/officeart/2008/layout/SquareAccentList"/>
    <dgm:cxn modelId="{4D1980CF-9853-443E-BB1C-D70FFE24BF6A}" type="presParOf" srcId="{591FCE20-CC2B-44ED-BEEF-892F4A25B6F6}" destId="{0077A35A-3903-4D5F-8BDD-7FCF622BD923}" srcOrd="1" destOrd="0" presId="urn:microsoft.com/office/officeart/2008/layout/SquareAccentList"/>
    <dgm:cxn modelId="{E979223B-17E9-44B4-8F6A-F46AD61D4A72}" type="presParOf" srcId="{0077A35A-3903-4D5F-8BDD-7FCF622BD923}" destId="{B7753C68-87E2-4DC4-A83A-31E2BB2CB3C0}" srcOrd="0" destOrd="0" presId="urn:microsoft.com/office/officeart/2008/layout/SquareAccentList"/>
    <dgm:cxn modelId="{74931A16-7960-4E0D-852A-116B6DE39645}" type="presParOf" srcId="{0077A35A-3903-4D5F-8BDD-7FCF622BD923}" destId="{8918D004-2540-4A83-882F-7626EEEE0157}" srcOrd="1" destOrd="0" presId="urn:microsoft.com/office/officeart/2008/layout/SquareAccentList"/>
    <dgm:cxn modelId="{27487E41-68D1-4FFB-948C-7A951A456D4E}" type="presParOf" srcId="{591FCE20-CC2B-44ED-BEEF-892F4A25B6F6}" destId="{B2E3DC6D-7F93-4F98-972B-18374FB0D97D}" srcOrd="2" destOrd="0" presId="urn:microsoft.com/office/officeart/2008/layout/SquareAccentList"/>
    <dgm:cxn modelId="{57795C1D-1FD6-4042-A938-A9F8B45F8A88}" type="presParOf" srcId="{B2E3DC6D-7F93-4F98-972B-18374FB0D97D}" destId="{E4F7C4C3-A91D-4D98-866B-4B72D4000065}" srcOrd="0" destOrd="0" presId="urn:microsoft.com/office/officeart/2008/layout/SquareAccentList"/>
    <dgm:cxn modelId="{850C4B31-B9BE-4B05-9B55-944E690C5204}" type="presParOf" srcId="{B2E3DC6D-7F93-4F98-972B-18374FB0D97D}" destId="{B92727AA-167D-4DE1-A11B-B01BEBC2D4D5}" srcOrd="1" destOrd="0" presId="urn:microsoft.com/office/officeart/2008/layout/SquareAccentList"/>
    <dgm:cxn modelId="{0B58258A-A56E-42F7-B5F4-3FC48AA22B65}" type="presParOf" srcId="{591FCE20-CC2B-44ED-BEEF-892F4A25B6F6}" destId="{A1EEE6EC-239A-4BE8-9777-A8A9E29005CE}" srcOrd="3" destOrd="0" presId="urn:microsoft.com/office/officeart/2008/layout/SquareAccentList"/>
    <dgm:cxn modelId="{DD1FE769-D6A5-4B0F-89AD-D4237E949789}" type="presParOf" srcId="{A1EEE6EC-239A-4BE8-9777-A8A9E29005CE}" destId="{F403E207-29A7-4CD1-BE68-6F4280C7FF4B}" srcOrd="0" destOrd="0" presId="urn:microsoft.com/office/officeart/2008/layout/SquareAccentList"/>
    <dgm:cxn modelId="{13A38530-4653-4CE9-85A8-3B8E7017EC8D}" type="presParOf" srcId="{A1EEE6EC-239A-4BE8-9777-A8A9E29005CE}" destId="{5D0852EF-1767-4CA8-89BE-14585DAD5992}" srcOrd="1" destOrd="0" presId="urn:microsoft.com/office/officeart/2008/layout/SquareAccentList"/>
    <dgm:cxn modelId="{621B767F-1933-4EB2-AA2F-A57A83234675}" type="presParOf" srcId="{318AECF0-9F77-4468-8C7B-8A7BB358951B}" destId="{5670CF1C-D063-4735-B36E-4801BB15F17F}" srcOrd="1" destOrd="0" presId="urn:microsoft.com/office/officeart/2008/layout/SquareAccentList"/>
    <dgm:cxn modelId="{B7F0D154-6D11-4E7B-96EE-C27D00964765}" type="presParOf" srcId="{5670CF1C-D063-4735-B36E-4801BB15F17F}" destId="{D6F6D229-43CF-4B50-897A-F2FB284F8F77}" srcOrd="0" destOrd="0" presId="urn:microsoft.com/office/officeart/2008/layout/SquareAccentList"/>
    <dgm:cxn modelId="{F12EACFE-6E5E-427C-A905-8118D5698D24}" type="presParOf" srcId="{D6F6D229-43CF-4B50-897A-F2FB284F8F77}" destId="{EECFCEEC-F65D-4222-81D0-64E85BD14682}" srcOrd="0" destOrd="0" presId="urn:microsoft.com/office/officeart/2008/layout/SquareAccentList"/>
    <dgm:cxn modelId="{7D30266A-83EC-40AC-93C8-D9BBA492EB3F}" type="presParOf" srcId="{D6F6D229-43CF-4B50-897A-F2FB284F8F77}" destId="{CC8E0B38-E725-42D2-A2CC-7F7ACC6C07C2}" srcOrd="1" destOrd="0" presId="urn:microsoft.com/office/officeart/2008/layout/SquareAccentList"/>
    <dgm:cxn modelId="{279E601F-9B42-43AA-B947-618AEC81300C}" type="presParOf" srcId="{D6F6D229-43CF-4B50-897A-F2FB284F8F77}" destId="{297F9B7B-65DF-486A-B53F-9386CD57FE30}" srcOrd="2" destOrd="0" presId="urn:microsoft.com/office/officeart/2008/layout/SquareAccentList"/>
    <dgm:cxn modelId="{F43530F2-329C-4942-9B39-93EDFCE4915E}" type="presParOf" srcId="{5670CF1C-D063-4735-B36E-4801BB15F17F}" destId="{9472E202-7E44-4C9E-ADB6-6C79ED0907CA}" srcOrd="1" destOrd="0" presId="urn:microsoft.com/office/officeart/2008/layout/SquareAccentList"/>
    <dgm:cxn modelId="{26169D2D-3DEF-487A-8D63-5DEF19BB4F5B}" type="presParOf" srcId="{9472E202-7E44-4C9E-ADB6-6C79ED0907CA}" destId="{520F5BC3-BC65-49DC-96EB-6F649C6E2506}" srcOrd="0" destOrd="0" presId="urn:microsoft.com/office/officeart/2008/layout/SquareAccentList"/>
    <dgm:cxn modelId="{DDCAEF50-A90B-4BF6-BFF1-CECCAE3E11A1}" type="presParOf" srcId="{520F5BC3-BC65-49DC-96EB-6F649C6E2506}" destId="{04C1347B-E2D4-45C4-A381-7CA51497679B}" srcOrd="0" destOrd="0" presId="urn:microsoft.com/office/officeart/2008/layout/SquareAccentList"/>
    <dgm:cxn modelId="{F3FDC42B-5E65-4533-8124-9D4A2489E55B}" type="presParOf" srcId="{520F5BC3-BC65-49DC-96EB-6F649C6E2506}" destId="{09D7A089-2CE3-4AAD-96E2-79F94800489A}" srcOrd="1" destOrd="0" presId="urn:microsoft.com/office/officeart/2008/layout/SquareAccentList"/>
    <dgm:cxn modelId="{544F30BC-0723-4901-BD3E-4D85562ED7BE}" type="presParOf" srcId="{9472E202-7E44-4C9E-ADB6-6C79ED0907CA}" destId="{D9D5F5A8-F9F7-45BC-8CD8-FAB29803C74A}" srcOrd="1" destOrd="0" presId="urn:microsoft.com/office/officeart/2008/layout/SquareAccentList"/>
    <dgm:cxn modelId="{257A2BCE-9124-4459-9FD9-CFDFE24EFCC9}" type="presParOf" srcId="{D9D5F5A8-F9F7-45BC-8CD8-FAB29803C74A}" destId="{45810AC1-52AD-4F4B-842E-15B542473FF7}" srcOrd="0" destOrd="0" presId="urn:microsoft.com/office/officeart/2008/layout/SquareAccentList"/>
    <dgm:cxn modelId="{90468C99-2A4D-4EAE-BC80-078B90A0CD65}" type="presParOf" srcId="{D9D5F5A8-F9F7-45BC-8CD8-FAB29803C74A}" destId="{EAA646C4-BC36-4351-A641-6B758453FA97}" srcOrd="1" destOrd="0" presId="urn:microsoft.com/office/officeart/2008/layout/SquareAccentList"/>
    <dgm:cxn modelId="{62B1516A-8694-4D5C-9430-A7D22B2B51C7}" type="presParOf" srcId="{9472E202-7E44-4C9E-ADB6-6C79ED0907CA}" destId="{2BFE08D2-2CB0-489B-BD5B-672FD5A96BEF}" srcOrd="2" destOrd="0" presId="urn:microsoft.com/office/officeart/2008/layout/SquareAccentList"/>
    <dgm:cxn modelId="{55AD186D-95FD-4601-A69B-DA155FF88930}" type="presParOf" srcId="{2BFE08D2-2CB0-489B-BD5B-672FD5A96BEF}" destId="{EC2E2ADA-246E-47F9-8D8C-D47FF19EEE7F}" srcOrd="0" destOrd="0" presId="urn:microsoft.com/office/officeart/2008/layout/SquareAccentList"/>
    <dgm:cxn modelId="{89F9D868-AEFA-488D-B02B-B9EC474AAFF5}" type="presParOf" srcId="{2BFE08D2-2CB0-489B-BD5B-672FD5A96BEF}" destId="{0080CBB1-19EC-4722-BEB7-51C5BC7A8681}" srcOrd="1" destOrd="0" presId="urn:microsoft.com/office/officeart/2008/layout/SquareAccentList"/>
    <dgm:cxn modelId="{F1737E47-79D8-4AE8-8DA0-AF95C0E31DB9}" type="presParOf" srcId="{318AECF0-9F77-4468-8C7B-8A7BB358951B}" destId="{5CF14B78-06BC-4DA0-B4E7-4E99CD325D26}" srcOrd="2" destOrd="0" presId="urn:microsoft.com/office/officeart/2008/layout/SquareAccentList"/>
    <dgm:cxn modelId="{A94F05FB-AF3C-409C-892E-0D463E0B53D9}" type="presParOf" srcId="{5CF14B78-06BC-4DA0-B4E7-4E99CD325D26}" destId="{11C6D52F-23D3-4CDA-ADB6-F4A0AC9B9EF2}" srcOrd="0" destOrd="0" presId="urn:microsoft.com/office/officeart/2008/layout/SquareAccentList"/>
    <dgm:cxn modelId="{A7CA057C-810E-4D7F-B791-4D66833257BD}" type="presParOf" srcId="{11C6D52F-23D3-4CDA-ADB6-F4A0AC9B9EF2}" destId="{F4564AED-9335-425E-A155-4208F911877C}" srcOrd="0" destOrd="0" presId="urn:microsoft.com/office/officeart/2008/layout/SquareAccentList"/>
    <dgm:cxn modelId="{4B0624AB-032C-4F21-8166-A5296BFADC48}" type="presParOf" srcId="{11C6D52F-23D3-4CDA-ADB6-F4A0AC9B9EF2}" destId="{94D60C35-5FA2-4A92-88A4-FF4D9707C2D1}" srcOrd="1" destOrd="0" presId="urn:microsoft.com/office/officeart/2008/layout/SquareAccentList"/>
    <dgm:cxn modelId="{B1582239-1D64-473B-A633-64F8956C4851}" type="presParOf" srcId="{11C6D52F-23D3-4CDA-ADB6-F4A0AC9B9EF2}" destId="{B51B845C-B8A4-48E5-AF3B-1B72478F561C}" srcOrd="2" destOrd="0" presId="urn:microsoft.com/office/officeart/2008/layout/SquareAccentList"/>
    <dgm:cxn modelId="{E45E7866-C775-4629-8365-0ACC991D994B}" type="presParOf" srcId="{5CF14B78-06BC-4DA0-B4E7-4E99CD325D26}" destId="{159BAB33-66B2-439C-8E23-96BB6BE14A0E}" srcOrd="1" destOrd="0" presId="urn:microsoft.com/office/officeart/2008/layout/SquareAccentList"/>
    <dgm:cxn modelId="{1C6BBFA6-EAF4-41D9-AA9B-9D6CEA686130}" type="presParOf" srcId="{159BAB33-66B2-439C-8E23-96BB6BE14A0E}" destId="{25987E39-0019-4005-B87C-0C88BB8135EE}" srcOrd="0" destOrd="0" presId="urn:microsoft.com/office/officeart/2008/layout/SquareAccentList"/>
    <dgm:cxn modelId="{EACDD79F-ABD2-46C7-8E8E-2C9B09998880}" type="presParOf" srcId="{25987E39-0019-4005-B87C-0C88BB8135EE}" destId="{9B2C9C14-8E90-48EB-8F97-E23485D19CD7}" srcOrd="0" destOrd="0" presId="urn:microsoft.com/office/officeart/2008/layout/SquareAccentList"/>
    <dgm:cxn modelId="{065E51B6-C712-4F4A-8026-78C4E2ACF136}" type="presParOf" srcId="{25987E39-0019-4005-B87C-0C88BB8135EE}" destId="{89972810-82C4-46A1-B75D-3A85520D6D2E}" srcOrd="1" destOrd="0" presId="urn:microsoft.com/office/officeart/2008/layout/SquareAccentList"/>
    <dgm:cxn modelId="{88966563-CDB7-4275-9DF8-D7FB2B62F98B}" type="presParOf" srcId="{159BAB33-66B2-439C-8E23-96BB6BE14A0E}" destId="{3F0A577F-9293-43B3-AD29-B2C06B3FA943}" srcOrd="1" destOrd="0" presId="urn:microsoft.com/office/officeart/2008/layout/SquareAccentList"/>
    <dgm:cxn modelId="{ECD5E64F-E53A-4C89-B5D8-2FCB61DE897D}" type="presParOf" srcId="{3F0A577F-9293-43B3-AD29-B2C06B3FA943}" destId="{C03470EE-43A8-4C64-9A62-717D25C4C68D}" srcOrd="0" destOrd="0" presId="urn:microsoft.com/office/officeart/2008/layout/SquareAccentList"/>
    <dgm:cxn modelId="{BFA9C441-DAB4-4B3E-B943-65CC8236FD19}" type="presParOf" srcId="{3F0A577F-9293-43B3-AD29-B2C06B3FA943}" destId="{F06424E0-6E27-43DF-A09A-FA88AF57547F}" srcOrd="1" destOrd="0" presId="urn:microsoft.com/office/officeart/2008/layout/SquareAccentList"/>
    <dgm:cxn modelId="{FD42179C-8D18-4F19-8905-D046544667CC}" type="presParOf" srcId="{318AECF0-9F77-4468-8C7B-8A7BB358951B}" destId="{C3402BA8-DB0E-4E00-ABBC-41826329B131}" srcOrd="3" destOrd="0" presId="urn:microsoft.com/office/officeart/2008/layout/SquareAccentList"/>
    <dgm:cxn modelId="{51C91CCA-1C1A-4C1B-B257-5A849AF9D791}" type="presParOf" srcId="{C3402BA8-DB0E-4E00-ABBC-41826329B131}" destId="{CA9ECF40-629F-47F8-A6BF-23C9596A9B17}" srcOrd="0" destOrd="0" presId="urn:microsoft.com/office/officeart/2008/layout/SquareAccentList"/>
    <dgm:cxn modelId="{2A555B0E-E938-48A3-B2CD-84CF0DD47A59}" type="presParOf" srcId="{CA9ECF40-629F-47F8-A6BF-23C9596A9B17}" destId="{E3802270-9AD5-4169-BE85-78390BD858CD}" srcOrd="0" destOrd="0" presId="urn:microsoft.com/office/officeart/2008/layout/SquareAccentList"/>
    <dgm:cxn modelId="{9FBDEF07-42A0-424C-81A3-F632DC93417D}" type="presParOf" srcId="{CA9ECF40-629F-47F8-A6BF-23C9596A9B17}" destId="{79CB5588-83AD-4611-8770-5AB9E7486A70}" srcOrd="1" destOrd="0" presId="urn:microsoft.com/office/officeart/2008/layout/SquareAccentList"/>
    <dgm:cxn modelId="{CEA3BF19-A392-4350-895F-555BE2EE230D}" type="presParOf" srcId="{CA9ECF40-629F-47F8-A6BF-23C9596A9B17}" destId="{40142EFA-A05F-4FCA-A390-5A9EB7207B56}" srcOrd="2" destOrd="0" presId="urn:microsoft.com/office/officeart/2008/layout/SquareAccentList"/>
    <dgm:cxn modelId="{09461078-AF27-4785-B140-381ECF794C14}" type="presParOf" srcId="{C3402BA8-DB0E-4E00-ABBC-41826329B131}" destId="{C23419B6-DB62-416A-A527-802BBDBFC77C}" srcOrd="1" destOrd="0" presId="urn:microsoft.com/office/officeart/2008/layout/SquareAccentList"/>
    <dgm:cxn modelId="{9E2E18AD-E17C-4C6C-9879-F88594730B68}" type="presParOf" srcId="{C23419B6-DB62-416A-A527-802BBDBFC77C}" destId="{0CEB66A3-E8DD-43C4-805D-583A5C0C6A85}" srcOrd="0" destOrd="0" presId="urn:microsoft.com/office/officeart/2008/layout/SquareAccentList"/>
    <dgm:cxn modelId="{0002AB54-509C-4CF4-AAB1-AF1CC31016BD}" type="presParOf" srcId="{0CEB66A3-E8DD-43C4-805D-583A5C0C6A85}" destId="{E6589F08-438F-417E-A5C0-67D274AB4E24}" srcOrd="0" destOrd="0" presId="urn:microsoft.com/office/officeart/2008/layout/SquareAccentList"/>
    <dgm:cxn modelId="{0F99ACA3-6E86-41BF-BDC4-01309D84F533}" type="presParOf" srcId="{0CEB66A3-E8DD-43C4-805D-583A5C0C6A85}" destId="{66CB2D40-1E64-446C-838D-579EABBAA2A7}" srcOrd="1" destOrd="0" presId="urn:microsoft.com/office/officeart/2008/layout/SquareAccentList"/>
    <dgm:cxn modelId="{13056562-1E52-4092-8E11-3CD465120E58}" type="presParOf" srcId="{C23419B6-DB62-416A-A527-802BBDBFC77C}" destId="{840B63B9-9734-4139-8D08-288FB6638296}" srcOrd="1" destOrd="0" presId="urn:microsoft.com/office/officeart/2008/layout/SquareAccentList"/>
    <dgm:cxn modelId="{99B27252-201B-4648-8BDE-3E6DD3BA9594}" type="presParOf" srcId="{840B63B9-9734-4139-8D08-288FB6638296}" destId="{D88514CB-CEAF-4DD8-AFB3-DD6C8744226A}" srcOrd="0" destOrd="0" presId="urn:microsoft.com/office/officeart/2008/layout/SquareAccentList"/>
    <dgm:cxn modelId="{9EFECD2A-F4CF-4160-8008-343C102B7F42}" type="presParOf" srcId="{840B63B9-9734-4139-8D08-288FB6638296}" destId="{52660497-0EB3-45DC-B50E-13B9925032BD}" srcOrd="1" destOrd="0" presId="urn:microsoft.com/office/officeart/2008/layout/SquareAccentList"/>
    <dgm:cxn modelId="{0F230AB6-5348-438D-9B0C-90CF69CB5145}" type="presParOf" srcId="{C23419B6-DB62-416A-A527-802BBDBFC77C}" destId="{8B395A08-24EE-49CC-8D70-F08009B6BDEA}" srcOrd="2" destOrd="0" presId="urn:microsoft.com/office/officeart/2008/layout/SquareAccentList"/>
    <dgm:cxn modelId="{69C22A7E-CE81-4D14-966E-0F304D216743}" type="presParOf" srcId="{8B395A08-24EE-49CC-8D70-F08009B6BDEA}" destId="{F9923A50-B4DF-44E5-98B3-4F3ACDF1E80B}" srcOrd="0" destOrd="0" presId="urn:microsoft.com/office/officeart/2008/layout/SquareAccentList"/>
    <dgm:cxn modelId="{C19C0E15-8A0C-4ABF-BE97-B9F9C240CFE8}" type="presParOf" srcId="{8B395A08-24EE-49CC-8D70-F08009B6BDEA}" destId="{47D26158-27FB-41FC-8ADB-B45A54995ADD}" srcOrd="1" destOrd="0" presId="urn:microsoft.com/office/officeart/2008/layout/SquareAccentList"/>
    <dgm:cxn modelId="{B6A4FC75-433E-47B1-96CC-6E32C2E3E736}" type="presParOf" srcId="{C23419B6-DB62-416A-A527-802BBDBFC77C}" destId="{8C06AB9C-822C-492B-9750-F017CD179871}" srcOrd="3" destOrd="0" presId="urn:microsoft.com/office/officeart/2008/layout/SquareAccentList"/>
    <dgm:cxn modelId="{0767FACD-8FA1-4359-90B0-3528826F155D}" type="presParOf" srcId="{8C06AB9C-822C-492B-9750-F017CD179871}" destId="{71CDD5CB-5C2E-48D7-A970-B94691FA26BE}" srcOrd="0" destOrd="0" presId="urn:microsoft.com/office/officeart/2008/layout/SquareAccentList"/>
    <dgm:cxn modelId="{E8B17E5D-F8D8-4D7F-A9B1-92F5BF684B63}" type="presParOf" srcId="{8C06AB9C-822C-492B-9750-F017CD179871}" destId="{E7858082-FE54-43BF-852E-A04682219D18}" srcOrd="1" destOrd="0" presId="urn:microsoft.com/office/officeart/2008/layout/SquareAccentList"/>
    <dgm:cxn modelId="{BEF2576A-865F-4C93-A04F-4B801674471C}" type="presParOf" srcId="{C23419B6-DB62-416A-A527-802BBDBFC77C}" destId="{18C7BABD-3F32-4217-B915-78E1FF8EEF51}" srcOrd="4" destOrd="0" presId="urn:microsoft.com/office/officeart/2008/layout/SquareAccentList"/>
    <dgm:cxn modelId="{904C1B14-417F-4E15-A34D-F311D61E039E}" type="presParOf" srcId="{18C7BABD-3F32-4217-B915-78E1FF8EEF51}" destId="{A567E223-A8DA-4DF3-B356-2B6772666B48}" srcOrd="0" destOrd="0" presId="urn:microsoft.com/office/officeart/2008/layout/SquareAccentList"/>
    <dgm:cxn modelId="{2D86A115-6E06-4A43-A4D4-54B126EA25B4}" type="presParOf" srcId="{18C7BABD-3F32-4217-B915-78E1FF8EEF51}" destId="{02ABC229-F5F2-4C61-900B-10BBCF4C54CD}" srcOrd="1" destOrd="0" presId="urn:microsoft.com/office/officeart/2008/layout/SquareAccentList"/>
    <dgm:cxn modelId="{0C7E5F14-0E5A-479D-8477-4722702F8921}" type="presParOf" srcId="{C23419B6-DB62-416A-A527-802BBDBFC77C}" destId="{D9F751D5-C909-4D21-A4B6-583BBEFF6455}" srcOrd="5" destOrd="0" presId="urn:microsoft.com/office/officeart/2008/layout/SquareAccentList"/>
    <dgm:cxn modelId="{89C03836-57C2-427C-A6C1-C684F59C8112}" type="presParOf" srcId="{D9F751D5-C909-4D21-A4B6-583BBEFF6455}" destId="{D5AF3494-8EC5-4085-A988-8613D8BDB1DA}" srcOrd="0" destOrd="0" presId="urn:microsoft.com/office/officeart/2008/layout/SquareAccentList"/>
    <dgm:cxn modelId="{2CFE7B77-08DB-4003-8BF8-4B3C91FAD33B}" type="presParOf" srcId="{D9F751D5-C909-4D21-A4B6-583BBEFF6455}" destId="{F1677217-ECEE-4546-87AA-33305D0AACE7}" srcOrd="1" destOrd="0" presId="urn:microsoft.com/office/officeart/2008/layout/SquareAccentList"/>
    <dgm:cxn modelId="{8F053EED-5E43-416C-960E-692FB48C8A44}" type="presParOf" srcId="{318AECF0-9F77-4468-8C7B-8A7BB358951B}" destId="{E51C9955-39C0-43CB-9114-72FF3376AE7B}" srcOrd="4" destOrd="0" presId="urn:microsoft.com/office/officeart/2008/layout/SquareAccentList"/>
    <dgm:cxn modelId="{B78DBB0A-2094-44E5-BDB6-4AA0E190FF63}" type="presParOf" srcId="{E51C9955-39C0-43CB-9114-72FF3376AE7B}" destId="{AE68F315-BE8F-472B-A955-5497FE054BEB}" srcOrd="0" destOrd="0" presId="urn:microsoft.com/office/officeart/2008/layout/SquareAccentList"/>
    <dgm:cxn modelId="{B7344016-F9E1-4D35-B8FC-49323886BF6F}" type="presParOf" srcId="{AE68F315-BE8F-472B-A955-5497FE054BEB}" destId="{CB8A4CF9-5EE4-4904-8E4C-D888CDEAE1BA}" srcOrd="0" destOrd="0" presId="urn:microsoft.com/office/officeart/2008/layout/SquareAccentList"/>
    <dgm:cxn modelId="{852BFD4D-2620-4BBC-850E-543B0C85AAB6}" type="presParOf" srcId="{AE68F315-BE8F-472B-A955-5497FE054BEB}" destId="{6515B1FB-2490-4F15-81BC-9C611812DF82}" srcOrd="1" destOrd="0" presId="urn:microsoft.com/office/officeart/2008/layout/SquareAccentList"/>
    <dgm:cxn modelId="{14F59D20-BAF2-423C-B5BE-DCE0B6105CFF}" type="presParOf" srcId="{AE68F315-BE8F-472B-A955-5497FE054BEB}" destId="{D2326EB5-53AC-434C-8738-61EC27A54298}" srcOrd="2" destOrd="0" presId="urn:microsoft.com/office/officeart/2008/layout/SquareAccentList"/>
    <dgm:cxn modelId="{4105E794-73F3-4D97-ACF5-D12F9B4C59BE}" type="presParOf" srcId="{E51C9955-39C0-43CB-9114-72FF3376AE7B}" destId="{881D38F9-50E5-4BF4-BB56-424BD76CFA17}" srcOrd="1" destOrd="0" presId="urn:microsoft.com/office/officeart/2008/layout/SquareAccentList"/>
    <dgm:cxn modelId="{A2C9EC4E-88EA-45D9-8BC1-267C7BFA25E9}" type="presParOf" srcId="{881D38F9-50E5-4BF4-BB56-424BD76CFA17}" destId="{18821799-E519-4842-85CF-ADDF14566E8E}" srcOrd="0" destOrd="0" presId="urn:microsoft.com/office/officeart/2008/layout/SquareAccentList"/>
    <dgm:cxn modelId="{6809A620-7667-44FB-9FDE-6F85DD5E4BE6}" type="presParOf" srcId="{18821799-E519-4842-85CF-ADDF14566E8E}" destId="{3DC60869-83FD-40C0-9F42-CC13E86F2DD2}" srcOrd="0" destOrd="0" presId="urn:microsoft.com/office/officeart/2008/layout/SquareAccentList"/>
    <dgm:cxn modelId="{DAF8C61E-3E48-4130-8D93-5789DD0D2693}" type="presParOf" srcId="{18821799-E519-4842-85CF-ADDF14566E8E}" destId="{22BBC11C-457B-4EE3-A0F0-23B05026747F}" srcOrd="1" destOrd="0" presId="urn:microsoft.com/office/officeart/2008/layout/SquareAccentList"/>
    <dgm:cxn modelId="{191B3D14-CD2A-4AF0-B241-6AB177D3F78F}" type="presParOf" srcId="{881D38F9-50E5-4BF4-BB56-424BD76CFA17}" destId="{EA328EE2-FB09-4AAE-AB61-7F22F19B2EA2}" srcOrd="1" destOrd="0" presId="urn:microsoft.com/office/officeart/2008/layout/SquareAccentList"/>
    <dgm:cxn modelId="{A65EDE14-B5CA-4246-AFE2-B350AF02D362}" type="presParOf" srcId="{EA328EE2-FB09-4AAE-AB61-7F22F19B2EA2}" destId="{794FED83-5263-4E06-93FA-0C675C169D44}" srcOrd="0" destOrd="0" presId="urn:microsoft.com/office/officeart/2008/layout/SquareAccentList"/>
    <dgm:cxn modelId="{2EE3510C-C874-4265-890D-C7DF31FD820F}" type="presParOf" srcId="{EA328EE2-FB09-4AAE-AB61-7F22F19B2EA2}" destId="{1692DA3F-E23F-4A5F-B6B5-D0CBF85B3B56}" srcOrd="1" destOrd="0" presId="urn:microsoft.com/office/officeart/2008/layout/SquareAccentList"/>
    <dgm:cxn modelId="{320DC561-FBA2-4173-A110-2EF5943F82B7}" type="presParOf" srcId="{881D38F9-50E5-4BF4-BB56-424BD76CFA17}" destId="{6A1BD342-4A74-47BC-BD7C-1371973C9183}" srcOrd="2" destOrd="0" presId="urn:microsoft.com/office/officeart/2008/layout/SquareAccentList"/>
    <dgm:cxn modelId="{3B3FC97B-2FB5-4BC5-B1BC-52DF2A165484}" type="presParOf" srcId="{6A1BD342-4A74-47BC-BD7C-1371973C9183}" destId="{E9129340-E46E-4D79-93F4-04F4DA75B3F0}" srcOrd="0" destOrd="0" presId="urn:microsoft.com/office/officeart/2008/layout/SquareAccentList"/>
    <dgm:cxn modelId="{3E3C10C1-6C94-4978-937D-4ABCCB8B1D0F}" type="presParOf" srcId="{6A1BD342-4A74-47BC-BD7C-1371973C9183}" destId="{6A7EB609-EAE6-4567-B41B-E702D3F3DD2E}" srcOrd="1" destOrd="0" presId="urn:microsoft.com/office/officeart/2008/layout/SquareAccentList"/>
    <dgm:cxn modelId="{EF240811-EF31-47F0-ABE0-60AD0794B9FC}" type="presParOf" srcId="{881D38F9-50E5-4BF4-BB56-424BD76CFA17}" destId="{1FA1D2C4-52F9-49DB-AD05-29AFC747BEF5}" srcOrd="3" destOrd="0" presId="urn:microsoft.com/office/officeart/2008/layout/SquareAccentList"/>
    <dgm:cxn modelId="{42365F2A-A019-4377-B9F3-CAA253A9ACF7}" type="presParOf" srcId="{1FA1D2C4-52F9-49DB-AD05-29AFC747BEF5}" destId="{29A1526B-D46C-498E-ADAC-C5B62F25F0E6}" srcOrd="0" destOrd="0" presId="urn:microsoft.com/office/officeart/2008/layout/SquareAccentList"/>
    <dgm:cxn modelId="{0B441A54-D33D-41B4-A092-15E9D2EDDFF6}" type="presParOf" srcId="{1FA1D2C4-52F9-49DB-AD05-29AFC747BEF5}" destId="{C6025C54-8DA4-4CA2-8368-CD0947DBB575}" srcOrd="1" destOrd="0" presId="urn:microsoft.com/office/officeart/2008/layout/SquareAccentList"/>
    <dgm:cxn modelId="{D61F698E-A481-4BA4-8519-ABB7D98105A0}" type="presParOf" srcId="{318AECF0-9F77-4468-8C7B-8A7BB358951B}" destId="{263A2381-CA8B-448F-9120-30C7F77B77F3}" srcOrd="5" destOrd="0" presId="urn:microsoft.com/office/officeart/2008/layout/SquareAccentList"/>
    <dgm:cxn modelId="{0F43473D-DF70-4EE4-8A1C-0538FC43D08B}" type="presParOf" srcId="{263A2381-CA8B-448F-9120-30C7F77B77F3}" destId="{381BE47E-4531-4240-AC77-1FF793DB1FAA}" srcOrd="0" destOrd="0" presId="urn:microsoft.com/office/officeart/2008/layout/SquareAccentList"/>
    <dgm:cxn modelId="{0E51A989-BC68-48C0-BE04-739E7B34224F}" type="presParOf" srcId="{381BE47E-4531-4240-AC77-1FF793DB1FAA}" destId="{360403D7-FB5A-420F-A546-005A9FEBA5EB}" srcOrd="0" destOrd="0" presId="urn:microsoft.com/office/officeart/2008/layout/SquareAccentList"/>
    <dgm:cxn modelId="{7513301B-504E-4570-BAA3-BC8AF0B317D9}" type="presParOf" srcId="{381BE47E-4531-4240-AC77-1FF793DB1FAA}" destId="{8235A2E4-97C8-4D6A-9A18-5BFC68036837}" srcOrd="1" destOrd="0" presId="urn:microsoft.com/office/officeart/2008/layout/SquareAccentList"/>
    <dgm:cxn modelId="{50322961-C6B5-4038-B4D1-093449A2574E}" type="presParOf" srcId="{381BE47E-4531-4240-AC77-1FF793DB1FAA}" destId="{E87392F9-C012-44D8-A881-9E517EB882D3}" srcOrd="2" destOrd="0" presId="urn:microsoft.com/office/officeart/2008/layout/SquareAccentList"/>
    <dgm:cxn modelId="{13B5F1B8-AF7D-46E8-BC34-554A2D7228A9}" type="presParOf" srcId="{263A2381-CA8B-448F-9120-30C7F77B77F3}" destId="{A5C9DF8D-5442-4771-B407-75BACAA19353}" srcOrd="1" destOrd="0" presId="urn:microsoft.com/office/officeart/2008/layout/SquareAccentList"/>
    <dgm:cxn modelId="{177BDA12-2567-4914-A2E5-EC74593ACE8A}" type="presParOf" srcId="{A5C9DF8D-5442-4771-B407-75BACAA19353}" destId="{3018936D-E2FA-4A9E-8EEB-AB39E167E7B6}" srcOrd="0" destOrd="0" presId="urn:microsoft.com/office/officeart/2008/layout/SquareAccentList"/>
    <dgm:cxn modelId="{6920EC0C-1A0A-4E0B-A251-D8368604D4A1}" type="presParOf" srcId="{3018936D-E2FA-4A9E-8EEB-AB39E167E7B6}" destId="{6D885FA3-A14D-42CE-A70A-F5A3AB6F4B63}" srcOrd="0" destOrd="0" presId="urn:microsoft.com/office/officeart/2008/layout/SquareAccentList"/>
    <dgm:cxn modelId="{CDC73149-2E0B-4449-820D-849E110241D8}" type="presParOf" srcId="{3018936D-E2FA-4A9E-8EEB-AB39E167E7B6}" destId="{9B01FB2F-50B7-4760-847E-7DBC8E4C6AC0}" srcOrd="1" destOrd="0" presId="urn:microsoft.com/office/officeart/2008/layout/SquareAccentList"/>
    <dgm:cxn modelId="{AB165D69-FAED-4D85-8024-4D3458317985}" type="presParOf" srcId="{A5C9DF8D-5442-4771-B407-75BACAA19353}" destId="{AC1E9CEA-2605-44A9-BC65-E33498A4C8F7}" srcOrd="1" destOrd="0" presId="urn:microsoft.com/office/officeart/2008/layout/SquareAccentList"/>
    <dgm:cxn modelId="{8596592F-6E8A-4790-B052-580D02E7F523}" type="presParOf" srcId="{AC1E9CEA-2605-44A9-BC65-E33498A4C8F7}" destId="{27E14637-D645-4278-8498-BDDDDE059782}" srcOrd="0" destOrd="0" presId="urn:microsoft.com/office/officeart/2008/layout/SquareAccentList"/>
    <dgm:cxn modelId="{CEAAFB5F-0E99-4F8A-8DC0-C4BEF6A604E6}" type="presParOf" srcId="{AC1E9CEA-2605-44A9-BC65-E33498A4C8F7}" destId="{4FE6BC4A-7122-4454-BB99-CD61F0E84119}" srcOrd="1" destOrd="0" presId="urn:microsoft.com/office/officeart/2008/layout/SquareAccentList"/>
    <dgm:cxn modelId="{F13260EC-F6E9-43D3-93EF-D4D3A32ADE5A}" type="presParOf" srcId="{A5C9DF8D-5442-4771-B407-75BACAA19353}" destId="{385424B7-C02D-4666-A3EE-CFFCC83DB51D}" srcOrd="2" destOrd="0" presId="urn:microsoft.com/office/officeart/2008/layout/SquareAccentList"/>
    <dgm:cxn modelId="{C90DA84A-3197-403B-8EBD-19637DB54553}" type="presParOf" srcId="{385424B7-C02D-4666-A3EE-CFFCC83DB51D}" destId="{285209B3-F6B1-4020-AF6D-88681868649F}" srcOrd="0" destOrd="0" presId="urn:microsoft.com/office/officeart/2008/layout/SquareAccentList"/>
    <dgm:cxn modelId="{3413FA82-1A23-4522-BCF6-A7B288A19E98}" type="presParOf" srcId="{385424B7-C02D-4666-A3EE-CFFCC83DB51D}" destId="{C6CB8959-4834-46AA-A81D-8B2B5F8D3270}" srcOrd="1" destOrd="0" presId="urn:microsoft.com/office/officeart/2008/layout/SquareAccentList"/>
    <dgm:cxn modelId="{564A261C-361F-41A2-A5FF-919662D4EC6C}" type="presParOf" srcId="{A5C9DF8D-5442-4771-B407-75BACAA19353}" destId="{E59C7EAB-34B9-44E2-819C-B480AB0DB997}" srcOrd="3" destOrd="0" presId="urn:microsoft.com/office/officeart/2008/layout/SquareAccentList"/>
    <dgm:cxn modelId="{32A29AA4-E7B9-400E-BE34-EBAC5D9952F1}" type="presParOf" srcId="{E59C7EAB-34B9-44E2-819C-B480AB0DB997}" destId="{570888FD-A1A7-40E3-B207-67D09A7C553B}" srcOrd="0" destOrd="0" presId="urn:microsoft.com/office/officeart/2008/layout/SquareAccentList"/>
    <dgm:cxn modelId="{24344086-7B31-4513-9A03-25B17163B023}" type="presParOf" srcId="{E59C7EAB-34B9-44E2-819C-B480AB0DB997}" destId="{78C47505-9DE9-4DEB-BBC8-A36E4EA26EA3}" srcOrd="1" destOrd="0" presId="urn:microsoft.com/office/officeart/2008/layout/SquareAccentList"/>
    <dgm:cxn modelId="{93D7203A-9D87-4764-A364-168C1E8219D6}" type="presParOf" srcId="{A5C9DF8D-5442-4771-B407-75BACAA19353}" destId="{ABACD8EC-BEE3-4159-86E9-39B987D88668}" srcOrd="4" destOrd="0" presId="urn:microsoft.com/office/officeart/2008/layout/SquareAccentList"/>
    <dgm:cxn modelId="{EC9A11E2-6772-45A1-BB66-4C363FEC9A94}" type="presParOf" srcId="{ABACD8EC-BEE3-4159-86E9-39B987D88668}" destId="{B7073D89-2D74-477B-A674-A59A99990F2D}" srcOrd="0" destOrd="0" presId="urn:microsoft.com/office/officeart/2008/layout/SquareAccentList"/>
    <dgm:cxn modelId="{4631FF0B-098C-440C-A37A-0C5EED2DF15B}" type="presParOf" srcId="{ABACD8EC-BEE3-4159-86E9-39B987D88668}" destId="{53EA2289-2347-478A-895F-959DF0783ED9}" srcOrd="1" destOrd="0" presId="urn:microsoft.com/office/officeart/2008/layout/SquareAccentList"/>
    <dgm:cxn modelId="{B27F6F4B-C39B-4791-8D3D-2F15AFBA4CAD}" type="presParOf" srcId="{A5C9DF8D-5442-4771-B407-75BACAA19353}" destId="{B29D24E8-D4B1-4AEA-9EB3-6158B6C05E5F}" srcOrd="5" destOrd="0" presId="urn:microsoft.com/office/officeart/2008/layout/SquareAccentList"/>
    <dgm:cxn modelId="{D05674AF-2868-4D2B-B230-916DD4CEC41F}" type="presParOf" srcId="{B29D24E8-D4B1-4AEA-9EB3-6158B6C05E5F}" destId="{3D39680D-E839-4A8E-A3F5-BC011DD56812}" srcOrd="0" destOrd="0" presId="urn:microsoft.com/office/officeart/2008/layout/SquareAccentList"/>
    <dgm:cxn modelId="{85A7FD23-DFB3-4617-A87F-464B135DFE46}" type="presParOf" srcId="{B29D24E8-D4B1-4AEA-9EB3-6158B6C05E5F}" destId="{2A233E6D-FE7F-4F07-BB63-744CB9B7D745}" srcOrd="1" destOrd="0" presId="urn:microsoft.com/office/officeart/2008/layout/SquareAccentList"/>
    <dgm:cxn modelId="{36CDDB63-6DE7-446A-8430-FE08AE3B803D}" type="presParOf" srcId="{A5C9DF8D-5442-4771-B407-75BACAA19353}" destId="{9EDA4A1B-E4AA-4A38-9ACF-F01A85A80907}" srcOrd="6" destOrd="0" presId="urn:microsoft.com/office/officeart/2008/layout/SquareAccentList"/>
    <dgm:cxn modelId="{89685D6C-5E7C-4ABE-B21D-540D7640647E}" type="presParOf" srcId="{9EDA4A1B-E4AA-4A38-9ACF-F01A85A80907}" destId="{E6C769E8-8F6E-4CFF-BD41-77893C3ABC7A}" srcOrd="0" destOrd="0" presId="urn:microsoft.com/office/officeart/2008/layout/SquareAccentList"/>
    <dgm:cxn modelId="{A1D7D9DE-6F9C-42C1-B2AD-2E6F4AC737F6}" type="presParOf" srcId="{9EDA4A1B-E4AA-4A38-9ACF-F01A85A80907}" destId="{CB97881F-A16C-45BD-A2B5-502E3102A694}" srcOrd="1" destOrd="0" presId="urn:microsoft.com/office/officeart/2008/layout/SquareAccentList"/>
    <dgm:cxn modelId="{4C532C13-EE8B-4ED4-A348-6B5493C99A42}" type="presParOf" srcId="{A5C9DF8D-5442-4771-B407-75BACAA19353}" destId="{DA22BCEB-9068-4065-822D-ABDEEF017D65}" srcOrd="7" destOrd="0" presId="urn:microsoft.com/office/officeart/2008/layout/SquareAccentList"/>
    <dgm:cxn modelId="{1BCCA62E-11BB-4FBE-8FC2-AF761A37D84A}" type="presParOf" srcId="{DA22BCEB-9068-4065-822D-ABDEEF017D65}" destId="{31526F93-D8A2-492E-B6B2-11D9EF1863FC}" srcOrd="0" destOrd="0" presId="urn:microsoft.com/office/officeart/2008/layout/SquareAccentList"/>
    <dgm:cxn modelId="{247C2713-3D7B-4241-9AB4-BEA65B564369}" type="presParOf" srcId="{DA22BCEB-9068-4065-822D-ABDEEF017D65}" destId="{958B6942-8BA9-4021-B135-86160528FB43}" srcOrd="1" destOrd="0" presId="urn:microsoft.com/office/officeart/2008/layout/SquareAccentList"/>
    <dgm:cxn modelId="{9035C927-D62E-4FC2-8DC2-E8AAC77F3F8B}" type="presParOf" srcId="{A5C9DF8D-5442-4771-B407-75BACAA19353}" destId="{E147FD70-6A23-4848-9680-682E59A50414}" srcOrd="8" destOrd="0" presId="urn:microsoft.com/office/officeart/2008/layout/SquareAccentList"/>
    <dgm:cxn modelId="{57B47B94-CDEB-4B87-9515-76D677240F81}" type="presParOf" srcId="{E147FD70-6A23-4848-9680-682E59A50414}" destId="{D78B2BDE-D4E7-4E93-9ABF-E65864F16EF9}" srcOrd="0" destOrd="0" presId="urn:microsoft.com/office/officeart/2008/layout/SquareAccentList"/>
    <dgm:cxn modelId="{3CD225F7-0D83-4A56-868E-0DAE6F60AC03}" type="presParOf" srcId="{E147FD70-6A23-4848-9680-682E59A50414}" destId="{6D599914-82D5-48D5-8A60-1A6910FE2030}" srcOrd="1" destOrd="0" presId="urn:microsoft.com/office/officeart/2008/layout/SquareAccentList"/>
    <dgm:cxn modelId="{748FC5B1-0D97-4FFF-91A5-C43FC1FE64C7}" type="presParOf" srcId="{A5C9DF8D-5442-4771-B407-75BACAA19353}" destId="{6040C624-54D7-4793-8E28-DD77156CFD92}" srcOrd="9" destOrd="0" presId="urn:microsoft.com/office/officeart/2008/layout/SquareAccentList"/>
    <dgm:cxn modelId="{D719ED9D-1337-4BC5-B940-A375069A7B7E}" type="presParOf" srcId="{6040C624-54D7-4793-8E28-DD77156CFD92}" destId="{D0181A21-0564-4CFF-8285-C5148B9FDC40}" srcOrd="0" destOrd="0" presId="urn:microsoft.com/office/officeart/2008/layout/SquareAccentList"/>
    <dgm:cxn modelId="{8219AEC5-177B-4121-A170-F1BFE7BE5053}" type="presParOf" srcId="{6040C624-54D7-4793-8E28-DD77156CFD92}" destId="{FC80D085-5115-4D7C-89E0-48D33B2FFFF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CAB162-7C99-4C5C-A15A-347E2A40F93F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62C211-A2CB-40D7-BBF5-2B1167E95898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C50CA165-3BE4-4A96-A6DA-63FBD015F8C5}" type="parTrans" cxnId="{62766B94-53BA-4FD8-9FCC-EEECC15916F6}">
      <dgm:prSet/>
      <dgm:spPr/>
      <dgm:t>
        <a:bodyPr/>
        <a:lstStyle/>
        <a:p>
          <a:endParaRPr lang="en-US"/>
        </a:p>
      </dgm:t>
    </dgm:pt>
    <dgm:pt modelId="{FB3EFB30-0BE0-41D5-9B92-BDD18714D639}" type="sibTrans" cxnId="{62766B94-53BA-4FD8-9FCC-EEECC15916F6}">
      <dgm:prSet/>
      <dgm:spPr/>
      <dgm:t>
        <a:bodyPr/>
        <a:lstStyle/>
        <a:p>
          <a:endParaRPr lang="en-US"/>
        </a:p>
      </dgm:t>
    </dgm:pt>
    <dgm:pt modelId="{6BE90ED7-6D40-418B-9E10-B89FE14C0826}">
      <dgm:prSet phldrT="[Text]"/>
      <dgm:spPr/>
      <dgm:t>
        <a:bodyPr/>
        <a:lstStyle/>
        <a:p>
          <a:r>
            <a:rPr lang="en-US" dirty="0" smtClean="0"/>
            <a:t>Construction</a:t>
          </a:r>
          <a:endParaRPr lang="en-US" dirty="0"/>
        </a:p>
      </dgm:t>
    </dgm:pt>
    <dgm:pt modelId="{C26BA0B1-55C5-4A7C-82D6-4E33691769BF}" type="parTrans" cxnId="{D10F4E9D-450A-43AB-B19A-971ECE62A944}">
      <dgm:prSet/>
      <dgm:spPr/>
      <dgm:t>
        <a:bodyPr/>
        <a:lstStyle/>
        <a:p>
          <a:endParaRPr lang="en-US"/>
        </a:p>
      </dgm:t>
    </dgm:pt>
    <dgm:pt modelId="{63D56173-4C02-41F8-AF0A-78D09F2EC6D6}" type="sibTrans" cxnId="{D10F4E9D-450A-43AB-B19A-971ECE62A944}">
      <dgm:prSet/>
      <dgm:spPr/>
      <dgm:t>
        <a:bodyPr/>
        <a:lstStyle/>
        <a:p>
          <a:endParaRPr lang="en-US"/>
        </a:p>
      </dgm:t>
    </dgm:pt>
    <dgm:pt modelId="{2ABDFDA5-D1B1-48D8-9919-2FD852BA3C0D}">
      <dgm:prSet phldrT="[Text]"/>
      <dgm:spPr/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47514550-43D4-4469-8738-59A8DE3572DB}" type="parTrans" cxnId="{71BCBA4F-054E-49AB-AF4A-EE6C4775D1AA}">
      <dgm:prSet/>
      <dgm:spPr/>
      <dgm:t>
        <a:bodyPr/>
        <a:lstStyle/>
        <a:p>
          <a:endParaRPr lang="en-US"/>
        </a:p>
      </dgm:t>
    </dgm:pt>
    <dgm:pt modelId="{2D22148B-1899-4BAB-B324-8B841D129C4D}" type="sibTrans" cxnId="{71BCBA4F-054E-49AB-AF4A-EE6C4775D1AA}">
      <dgm:prSet/>
      <dgm:spPr/>
      <dgm:t>
        <a:bodyPr/>
        <a:lstStyle/>
        <a:p>
          <a:endParaRPr lang="en-US"/>
        </a:p>
      </dgm:t>
    </dgm:pt>
    <dgm:pt modelId="{CE6395B1-FD27-40A8-BD25-515965289D1E}">
      <dgm:prSet phldrT="[Text]"/>
      <dgm:spPr/>
      <dgm:t>
        <a:bodyPr/>
        <a:lstStyle/>
        <a:p>
          <a:r>
            <a:rPr lang="en-US" dirty="0" smtClean="0"/>
            <a:t>Commissioning</a:t>
          </a:r>
          <a:endParaRPr lang="en-US" dirty="0"/>
        </a:p>
      </dgm:t>
    </dgm:pt>
    <dgm:pt modelId="{2A140CDA-E9B7-41ED-9B50-9D38B010713B}" type="parTrans" cxnId="{835EBF30-6518-4176-8341-A51C8B02E9E3}">
      <dgm:prSet/>
      <dgm:spPr/>
      <dgm:t>
        <a:bodyPr/>
        <a:lstStyle/>
        <a:p>
          <a:endParaRPr lang="en-US"/>
        </a:p>
      </dgm:t>
    </dgm:pt>
    <dgm:pt modelId="{2122A736-6C76-4F42-8EC1-7C3BC863702F}" type="sibTrans" cxnId="{835EBF30-6518-4176-8341-A51C8B02E9E3}">
      <dgm:prSet/>
      <dgm:spPr/>
      <dgm:t>
        <a:bodyPr/>
        <a:lstStyle/>
        <a:p>
          <a:endParaRPr lang="en-US"/>
        </a:p>
      </dgm:t>
    </dgm:pt>
    <dgm:pt modelId="{8A691477-214F-4FC8-BC3E-D6BD89AD3665}">
      <dgm:prSet phldrT="[Text]"/>
      <dgm:spPr/>
      <dgm:t>
        <a:bodyPr/>
        <a:lstStyle/>
        <a:p>
          <a:r>
            <a:rPr lang="en-US" dirty="0" smtClean="0"/>
            <a:t>Closeout</a:t>
          </a:r>
          <a:endParaRPr lang="en-US" dirty="0"/>
        </a:p>
      </dgm:t>
    </dgm:pt>
    <dgm:pt modelId="{DAA50F3A-FFCF-4413-8EC2-839326DEA1A3}" type="parTrans" cxnId="{2A6F82A3-03C6-4358-937E-483686B7CB7A}">
      <dgm:prSet/>
      <dgm:spPr/>
      <dgm:t>
        <a:bodyPr/>
        <a:lstStyle/>
        <a:p>
          <a:endParaRPr lang="en-US"/>
        </a:p>
      </dgm:t>
    </dgm:pt>
    <dgm:pt modelId="{E9821B15-A4E2-4411-A6A0-3DD947239C08}" type="sibTrans" cxnId="{2A6F82A3-03C6-4358-937E-483686B7CB7A}">
      <dgm:prSet/>
      <dgm:spPr/>
      <dgm:t>
        <a:bodyPr/>
        <a:lstStyle/>
        <a:p>
          <a:endParaRPr lang="en-US"/>
        </a:p>
      </dgm:t>
    </dgm:pt>
    <dgm:pt modelId="{93DEFFBC-A1A6-4513-9EF3-B55AB4429453}">
      <dgm:prSet phldrT="[Text]"/>
      <dgm:spPr/>
      <dgm:t>
        <a:bodyPr/>
        <a:lstStyle/>
        <a:p>
          <a:r>
            <a:rPr lang="en-US" dirty="0" smtClean="0"/>
            <a:t>Drawings</a:t>
          </a:r>
        </a:p>
      </dgm:t>
    </dgm:pt>
    <dgm:pt modelId="{EFE29692-1890-48BA-9BFB-5251133DA2F4}" type="parTrans" cxnId="{571AC212-B9E7-4392-B928-36A8BD33E0CF}">
      <dgm:prSet/>
      <dgm:spPr/>
      <dgm:t>
        <a:bodyPr/>
        <a:lstStyle/>
        <a:p>
          <a:endParaRPr lang="en-US"/>
        </a:p>
      </dgm:t>
    </dgm:pt>
    <dgm:pt modelId="{ED9B6ECA-231E-4135-BE3E-4DDFB67117E2}" type="sibTrans" cxnId="{571AC212-B9E7-4392-B928-36A8BD33E0CF}">
      <dgm:prSet/>
      <dgm:spPr/>
      <dgm:t>
        <a:bodyPr/>
        <a:lstStyle/>
        <a:p>
          <a:endParaRPr lang="en-US"/>
        </a:p>
      </dgm:t>
    </dgm:pt>
    <dgm:pt modelId="{D3CC644F-EB29-408A-8A03-29DA0054E2C7}">
      <dgm:prSet phldrT="[Text]"/>
      <dgm:spPr/>
      <dgm:t>
        <a:bodyPr/>
        <a:lstStyle/>
        <a:p>
          <a:r>
            <a:rPr lang="en-US" dirty="0" smtClean="0"/>
            <a:t>Specifications</a:t>
          </a:r>
        </a:p>
      </dgm:t>
    </dgm:pt>
    <dgm:pt modelId="{5004EBB1-A2EF-4893-816A-DE1C5381C89A}" type="parTrans" cxnId="{7870B0D1-B4E3-4A6A-8370-92C225C9143D}">
      <dgm:prSet/>
      <dgm:spPr/>
      <dgm:t>
        <a:bodyPr/>
        <a:lstStyle/>
        <a:p>
          <a:endParaRPr lang="en-US"/>
        </a:p>
      </dgm:t>
    </dgm:pt>
    <dgm:pt modelId="{A41B6008-4116-44D8-BCB7-3F0C64839F81}" type="sibTrans" cxnId="{7870B0D1-B4E3-4A6A-8370-92C225C9143D}">
      <dgm:prSet/>
      <dgm:spPr/>
      <dgm:t>
        <a:bodyPr/>
        <a:lstStyle/>
        <a:p>
          <a:endParaRPr lang="en-US"/>
        </a:p>
      </dgm:t>
    </dgm:pt>
    <dgm:pt modelId="{591E2509-FE11-471C-8745-CEB5C7CB9B39}">
      <dgm:prSet phldrT="[Text]"/>
      <dgm:spPr/>
      <dgm:t>
        <a:bodyPr/>
        <a:lstStyle/>
        <a:p>
          <a:r>
            <a:rPr lang="en-US" dirty="0" smtClean="0"/>
            <a:t>Documents</a:t>
          </a:r>
        </a:p>
      </dgm:t>
    </dgm:pt>
    <dgm:pt modelId="{9DA63797-EF80-4CB2-A5B5-2ED578A02B50}" type="parTrans" cxnId="{2BD02D41-CDA3-4C79-8D9B-8CC42F97DA8A}">
      <dgm:prSet/>
      <dgm:spPr/>
      <dgm:t>
        <a:bodyPr/>
        <a:lstStyle/>
        <a:p>
          <a:endParaRPr lang="en-US"/>
        </a:p>
      </dgm:t>
    </dgm:pt>
    <dgm:pt modelId="{6D90BCF1-13FD-4BD5-AF7C-54EA10D3CE8D}" type="sibTrans" cxnId="{2BD02D41-CDA3-4C79-8D9B-8CC42F97DA8A}">
      <dgm:prSet/>
      <dgm:spPr/>
      <dgm:t>
        <a:bodyPr/>
        <a:lstStyle/>
        <a:p>
          <a:endParaRPr lang="en-US"/>
        </a:p>
      </dgm:t>
    </dgm:pt>
    <dgm:pt modelId="{6B3AF50C-55E2-44BA-936A-FA72005862CA}">
      <dgm:prSet phldrT="[Text]"/>
      <dgm:spPr/>
      <dgm:t>
        <a:bodyPr/>
        <a:lstStyle/>
        <a:p>
          <a:r>
            <a:rPr lang="en-US" dirty="0" smtClean="0"/>
            <a:t>Design Review</a:t>
          </a:r>
        </a:p>
      </dgm:t>
    </dgm:pt>
    <dgm:pt modelId="{9363A831-53D2-41F6-86DB-232CFF56996F}" type="parTrans" cxnId="{DEAE4EB6-1322-499A-B8BA-DC226CE61777}">
      <dgm:prSet/>
      <dgm:spPr/>
      <dgm:t>
        <a:bodyPr/>
        <a:lstStyle/>
        <a:p>
          <a:endParaRPr lang="en-US"/>
        </a:p>
      </dgm:t>
    </dgm:pt>
    <dgm:pt modelId="{14E28C7F-D44B-42C1-97ED-9F5ECFAB22A5}" type="sibTrans" cxnId="{DEAE4EB6-1322-499A-B8BA-DC226CE61777}">
      <dgm:prSet/>
      <dgm:spPr/>
      <dgm:t>
        <a:bodyPr/>
        <a:lstStyle/>
        <a:p>
          <a:endParaRPr lang="en-US"/>
        </a:p>
      </dgm:t>
    </dgm:pt>
    <dgm:pt modelId="{FAE1F482-95DB-4834-B276-59541B8FC265}">
      <dgm:prSet phldrT="[Text]"/>
      <dgm:spPr/>
      <dgm:t>
        <a:bodyPr/>
        <a:lstStyle/>
        <a:p>
          <a:r>
            <a:rPr lang="en-US" dirty="0" smtClean="0"/>
            <a:t>Submittals</a:t>
          </a:r>
          <a:endParaRPr lang="en-US" dirty="0"/>
        </a:p>
      </dgm:t>
    </dgm:pt>
    <dgm:pt modelId="{2E902501-2099-4053-8DAF-248CD0496FCE}" type="parTrans" cxnId="{3B88FDD4-F413-420D-9A95-5D91AFB3955F}">
      <dgm:prSet/>
      <dgm:spPr/>
      <dgm:t>
        <a:bodyPr/>
        <a:lstStyle/>
        <a:p>
          <a:endParaRPr lang="en-US"/>
        </a:p>
      </dgm:t>
    </dgm:pt>
    <dgm:pt modelId="{D4934255-CB6B-47F5-AB0D-1E19DFFAC912}" type="sibTrans" cxnId="{3B88FDD4-F413-420D-9A95-5D91AFB3955F}">
      <dgm:prSet/>
      <dgm:spPr/>
      <dgm:t>
        <a:bodyPr/>
        <a:lstStyle/>
        <a:p>
          <a:endParaRPr lang="en-US"/>
        </a:p>
      </dgm:t>
    </dgm:pt>
    <dgm:pt modelId="{F05C02AD-131B-4290-8470-98509709798D}">
      <dgm:prSet phldrT="[Text]"/>
      <dgm:spPr/>
      <dgm:t>
        <a:bodyPr/>
        <a:lstStyle/>
        <a:p>
          <a:r>
            <a:rPr lang="en-US" dirty="0" smtClean="0"/>
            <a:t>RFI’s</a:t>
          </a:r>
          <a:endParaRPr lang="en-US" dirty="0"/>
        </a:p>
      </dgm:t>
    </dgm:pt>
    <dgm:pt modelId="{6146E660-4A0D-4C1E-8791-CA49BD23C10F}" type="parTrans" cxnId="{EA5AEA2E-2104-4BC2-9374-C6C5AF4E4561}">
      <dgm:prSet/>
      <dgm:spPr/>
      <dgm:t>
        <a:bodyPr/>
        <a:lstStyle/>
        <a:p>
          <a:endParaRPr lang="en-US"/>
        </a:p>
      </dgm:t>
    </dgm:pt>
    <dgm:pt modelId="{454D9E86-010B-4B66-A841-6FEB59497EB4}" type="sibTrans" cxnId="{EA5AEA2E-2104-4BC2-9374-C6C5AF4E4561}">
      <dgm:prSet/>
      <dgm:spPr/>
      <dgm:t>
        <a:bodyPr/>
        <a:lstStyle/>
        <a:p>
          <a:endParaRPr lang="en-US"/>
        </a:p>
      </dgm:t>
    </dgm:pt>
    <dgm:pt modelId="{3C2C6B6B-01B3-4890-8116-D23078835A7E}">
      <dgm:prSet phldrT="[Text]"/>
      <dgm:spPr/>
      <dgm:t>
        <a:bodyPr/>
        <a:lstStyle/>
        <a:p>
          <a:r>
            <a:rPr lang="en-US" dirty="0" smtClean="0"/>
            <a:t>Change Docs</a:t>
          </a:r>
          <a:endParaRPr lang="en-US" dirty="0"/>
        </a:p>
      </dgm:t>
    </dgm:pt>
    <dgm:pt modelId="{6C92F725-778B-4D71-A68D-7F548E6C79E3}" type="parTrans" cxnId="{1FED6A18-FB32-4D58-A348-128D89E9F6B8}">
      <dgm:prSet/>
      <dgm:spPr/>
      <dgm:t>
        <a:bodyPr/>
        <a:lstStyle/>
        <a:p>
          <a:endParaRPr lang="en-US"/>
        </a:p>
      </dgm:t>
    </dgm:pt>
    <dgm:pt modelId="{D541B7D7-8478-4B7C-94AC-7110D6DB6E82}" type="sibTrans" cxnId="{1FED6A18-FB32-4D58-A348-128D89E9F6B8}">
      <dgm:prSet/>
      <dgm:spPr/>
      <dgm:t>
        <a:bodyPr/>
        <a:lstStyle/>
        <a:p>
          <a:endParaRPr lang="en-US"/>
        </a:p>
      </dgm:t>
    </dgm:pt>
    <dgm:pt modelId="{5B562000-1D90-4455-949F-4BD701C283F6}">
      <dgm:prSet phldrT="[Text]"/>
      <dgm:spPr/>
      <dgm:t>
        <a:bodyPr/>
        <a:lstStyle/>
        <a:p>
          <a:r>
            <a:rPr lang="en-US" dirty="0" smtClean="0"/>
            <a:t>Inspections</a:t>
          </a:r>
          <a:endParaRPr lang="en-US" dirty="0"/>
        </a:p>
      </dgm:t>
    </dgm:pt>
    <dgm:pt modelId="{32C32FDB-50E7-41C1-A6F0-FCF0F786F724}" type="parTrans" cxnId="{4B9B76B7-2B5F-4F2C-BA16-A9EB84A569A0}">
      <dgm:prSet/>
      <dgm:spPr/>
      <dgm:t>
        <a:bodyPr/>
        <a:lstStyle/>
        <a:p>
          <a:endParaRPr lang="en-US"/>
        </a:p>
      </dgm:t>
    </dgm:pt>
    <dgm:pt modelId="{8010E655-C0E9-4BEB-8207-719FBDD81ED9}" type="sibTrans" cxnId="{4B9B76B7-2B5F-4F2C-BA16-A9EB84A569A0}">
      <dgm:prSet/>
      <dgm:spPr/>
      <dgm:t>
        <a:bodyPr/>
        <a:lstStyle/>
        <a:p>
          <a:endParaRPr lang="en-US"/>
        </a:p>
      </dgm:t>
    </dgm:pt>
    <dgm:pt modelId="{537D3B56-E8B3-4111-83F9-7185E394E833}">
      <dgm:prSet phldrT="[Text]"/>
      <dgm:spPr/>
      <dgm:t>
        <a:bodyPr/>
        <a:lstStyle/>
        <a:p>
          <a:r>
            <a:rPr lang="en-US" dirty="0" smtClean="0"/>
            <a:t>Punchlist</a:t>
          </a:r>
          <a:endParaRPr lang="en-US" dirty="0"/>
        </a:p>
      </dgm:t>
    </dgm:pt>
    <dgm:pt modelId="{0805CAA1-91E0-4CFF-B19C-BA1BFDC4FCC0}" type="parTrans" cxnId="{87219D4C-B068-46DD-8AAF-1C0EEB4F3AB4}">
      <dgm:prSet/>
      <dgm:spPr/>
      <dgm:t>
        <a:bodyPr/>
        <a:lstStyle/>
        <a:p>
          <a:endParaRPr lang="en-US"/>
        </a:p>
      </dgm:t>
    </dgm:pt>
    <dgm:pt modelId="{FB447D6C-F89C-4B24-B4A6-D62D7BAB6D39}" type="sibTrans" cxnId="{87219D4C-B068-46DD-8AAF-1C0EEB4F3AB4}">
      <dgm:prSet/>
      <dgm:spPr/>
      <dgm:t>
        <a:bodyPr/>
        <a:lstStyle/>
        <a:p>
          <a:endParaRPr lang="en-US"/>
        </a:p>
      </dgm:t>
    </dgm:pt>
    <dgm:pt modelId="{9CB4AC91-9A36-48D5-A6E9-B00906D1FEE6}">
      <dgm:prSet phldrT="[Text]"/>
      <dgm:spPr/>
      <dgm:t>
        <a:bodyPr/>
        <a:lstStyle/>
        <a:p>
          <a:r>
            <a:rPr lang="en-US" dirty="0" smtClean="0"/>
            <a:t>Equipment</a:t>
          </a:r>
          <a:endParaRPr lang="en-US" dirty="0"/>
        </a:p>
      </dgm:t>
    </dgm:pt>
    <dgm:pt modelId="{53888F8B-CE2C-4AD2-AE72-285601F4A03B}" type="parTrans" cxnId="{0C39162F-4E89-4078-832E-C2C9FF46E8AB}">
      <dgm:prSet/>
      <dgm:spPr/>
      <dgm:t>
        <a:bodyPr/>
        <a:lstStyle/>
        <a:p>
          <a:endParaRPr lang="en-US"/>
        </a:p>
      </dgm:t>
    </dgm:pt>
    <dgm:pt modelId="{84C0317E-F9C6-4B02-A42A-0658345FE2CD}" type="sibTrans" cxnId="{0C39162F-4E89-4078-832E-C2C9FF46E8AB}">
      <dgm:prSet/>
      <dgm:spPr/>
      <dgm:t>
        <a:bodyPr/>
        <a:lstStyle/>
        <a:p>
          <a:endParaRPr lang="en-US"/>
        </a:p>
      </dgm:t>
    </dgm:pt>
    <dgm:pt modelId="{DC8A3204-D534-4EE2-9F39-F9C5B8CB4697}">
      <dgm:prSet phldrT="[Text]"/>
      <dgm:spPr/>
      <dgm:t>
        <a:bodyPr/>
        <a:lstStyle/>
        <a:p>
          <a:r>
            <a:rPr lang="en-US" dirty="0" smtClean="0"/>
            <a:t>Checklists</a:t>
          </a:r>
          <a:endParaRPr lang="en-US" dirty="0"/>
        </a:p>
      </dgm:t>
    </dgm:pt>
    <dgm:pt modelId="{06594C1A-4527-4C27-A1FF-70731B8B52C8}" type="parTrans" cxnId="{1E1491F4-F52E-4E3A-9E57-61B6D1816E1A}">
      <dgm:prSet/>
      <dgm:spPr/>
      <dgm:t>
        <a:bodyPr/>
        <a:lstStyle/>
        <a:p>
          <a:endParaRPr lang="en-US"/>
        </a:p>
      </dgm:t>
    </dgm:pt>
    <dgm:pt modelId="{62CE7A78-941A-425F-BC5C-FFE24B11D497}" type="sibTrans" cxnId="{1E1491F4-F52E-4E3A-9E57-61B6D1816E1A}">
      <dgm:prSet/>
      <dgm:spPr/>
      <dgm:t>
        <a:bodyPr/>
        <a:lstStyle/>
        <a:p>
          <a:endParaRPr lang="en-US"/>
        </a:p>
      </dgm:t>
    </dgm:pt>
    <dgm:pt modelId="{BA1C06DE-794B-499D-8665-803306DA7009}">
      <dgm:prSet phldrT="[Text]"/>
      <dgm:spPr/>
      <dgm:t>
        <a:bodyPr/>
        <a:lstStyle/>
        <a:p>
          <a:r>
            <a:rPr lang="en-US" dirty="0" smtClean="0"/>
            <a:t>Functional Tests</a:t>
          </a:r>
          <a:endParaRPr lang="en-US" dirty="0"/>
        </a:p>
      </dgm:t>
    </dgm:pt>
    <dgm:pt modelId="{3B4F638F-2333-4CAF-8EC8-60C7080F3752}" type="parTrans" cxnId="{26193AD7-EA39-46C1-8A7E-C4E045AA1CCC}">
      <dgm:prSet/>
      <dgm:spPr/>
      <dgm:t>
        <a:bodyPr/>
        <a:lstStyle/>
        <a:p>
          <a:endParaRPr lang="en-US"/>
        </a:p>
      </dgm:t>
    </dgm:pt>
    <dgm:pt modelId="{30A3A041-1543-4F41-AE24-0F60E608F3DF}" type="sibTrans" cxnId="{26193AD7-EA39-46C1-8A7E-C4E045AA1CCC}">
      <dgm:prSet/>
      <dgm:spPr/>
      <dgm:t>
        <a:bodyPr/>
        <a:lstStyle/>
        <a:p>
          <a:endParaRPr lang="en-US"/>
        </a:p>
      </dgm:t>
    </dgm:pt>
    <dgm:pt modelId="{EB9BEFA0-36CD-4FEE-9DB3-C305DC4DDD9A}">
      <dgm:prSet phldrT="[Text]"/>
      <dgm:spPr/>
      <dgm:t>
        <a:bodyPr/>
        <a:lstStyle/>
        <a:p>
          <a:r>
            <a:rPr lang="en-US" dirty="0" smtClean="0"/>
            <a:t>O&amp;M’s</a:t>
          </a:r>
          <a:endParaRPr lang="en-US" dirty="0"/>
        </a:p>
      </dgm:t>
    </dgm:pt>
    <dgm:pt modelId="{21FA4D61-DF08-449F-824D-F093C1AEC86D}" type="parTrans" cxnId="{444FAFA1-5E22-4EBF-8D21-5C357FC06DFD}">
      <dgm:prSet/>
      <dgm:spPr/>
      <dgm:t>
        <a:bodyPr/>
        <a:lstStyle/>
        <a:p>
          <a:endParaRPr lang="en-US"/>
        </a:p>
      </dgm:t>
    </dgm:pt>
    <dgm:pt modelId="{659CB06C-7422-42BE-B314-B6C74480E4DC}" type="sibTrans" cxnId="{444FAFA1-5E22-4EBF-8D21-5C357FC06DFD}">
      <dgm:prSet/>
      <dgm:spPr/>
      <dgm:t>
        <a:bodyPr/>
        <a:lstStyle/>
        <a:p>
          <a:endParaRPr lang="en-US"/>
        </a:p>
      </dgm:t>
    </dgm:pt>
    <dgm:pt modelId="{5B6F672C-3D9E-4E2A-836A-03FEF54F6702}">
      <dgm:prSet phldrT="[Text]"/>
      <dgm:spPr/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E6EA363E-E353-4716-83D8-734F18723B6E}" type="parTrans" cxnId="{EFFDAAAD-0690-47A5-8868-CDEBE2CCA27F}">
      <dgm:prSet/>
      <dgm:spPr/>
      <dgm:t>
        <a:bodyPr/>
        <a:lstStyle/>
        <a:p>
          <a:endParaRPr lang="en-US"/>
        </a:p>
      </dgm:t>
    </dgm:pt>
    <dgm:pt modelId="{19C92E3A-3198-4F8F-BEF1-2152249B55C9}" type="sibTrans" cxnId="{EFFDAAAD-0690-47A5-8868-CDEBE2CCA27F}">
      <dgm:prSet/>
      <dgm:spPr/>
      <dgm:t>
        <a:bodyPr/>
        <a:lstStyle/>
        <a:p>
          <a:endParaRPr lang="en-US"/>
        </a:p>
      </dgm:t>
    </dgm:pt>
    <dgm:pt modelId="{00CBB24B-14FA-426E-BCE5-ABC74032A083}">
      <dgm:prSet phldrT="[Text]"/>
      <dgm:spPr/>
      <dgm:t>
        <a:bodyPr/>
        <a:lstStyle/>
        <a:p>
          <a:r>
            <a:rPr lang="en-US" dirty="0" smtClean="0"/>
            <a:t>Warranty</a:t>
          </a:r>
          <a:endParaRPr lang="en-US" dirty="0"/>
        </a:p>
      </dgm:t>
    </dgm:pt>
    <dgm:pt modelId="{803C378F-42BB-4E1E-ABC0-8AB0BC7DF571}" type="parTrans" cxnId="{58E37859-02AF-4B8F-93B5-0D021082B261}">
      <dgm:prSet/>
      <dgm:spPr/>
      <dgm:t>
        <a:bodyPr/>
        <a:lstStyle/>
        <a:p>
          <a:endParaRPr lang="en-US"/>
        </a:p>
      </dgm:t>
    </dgm:pt>
    <dgm:pt modelId="{A2B17294-9A42-4101-9E05-4C0F76FB340A}" type="sibTrans" cxnId="{58E37859-02AF-4B8F-93B5-0D021082B261}">
      <dgm:prSet/>
      <dgm:spPr/>
      <dgm:t>
        <a:bodyPr/>
        <a:lstStyle/>
        <a:p>
          <a:endParaRPr lang="en-US"/>
        </a:p>
      </dgm:t>
    </dgm:pt>
    <dgm:pt modelId="{C7BA30F2-534F-49AB-9A92-D8B67F1E353C}">
      <dgm:prSet phldrT="[Text]"/>
      <dgm:spPr/>
      <dgm:t>
        <a:bodyPr/>
        <a:lstStyle/>
        <a:p>
          <a:r>
            <a:rPr lang="en-US" dirty="0" smtClean="0"/>
            <a:t>Spare Parts</a:t>
          </a:r>
          <a:endParaRPr lang="en-US" dirty="0"/>
        </a:p>
      </dgm:t>
    </dgm:pt>
    <dgm:pt modelId="{AA27EEAD-AF78-4FCE-B80C-903D20C32BF0}" type="parTrans" cxnId="{5E72C30D-6ED7-4D45-89E0-9B7E13384B0B}">
      <dgm:prSet/>
      <dgm:spPr/>
      <dgm:t>
        <a:bodyPr/>
        <a:lstStyle/>
        <a:p>
          <a:endParaRPr lang="en-US"/>
        </a:p>
      </dgm:t>
    </dgm:pt>
    <dgm:pt modelId="{ED59BF6F-F5AA-4CFC-A493-23DA386FE6E2}" type="sibTrans" cxnId="{5E72C30D-6ED7-4D45-89E0-9B7E13384B0B}">
      <dgm:prSet/>
      <dgm:spPr/>
      <dgm:t>
        <a:bodyPr/>
        <a:lstStyle/>
        <a:p>
          <a:endParaRPr lang="en-US"/>
        </a:p>
      </dgm:t>
    </dgm:pt>
    <dgm:pt modelId="{9AD2806B-5B33-4BB8-8449-44765A66B170}">
      <dgm:prSet phldrT="[Text]"/>
      <dgm:spPr/>
      <dgm:t>
        <a:bodyPr/>
        <a:lstStyle/>
        <a:p>
          <a:r>
            <a:rPr lang="en-US" dirty="0" smtClean="0"/>
            <a:t>Issues Log</a:t>
          </a:r>
          <a:endParaRPr lang="en-US" dirty="0"/>
        </a:p>
      </dgm:t>
    </dgm:pt>
    <dgm:pt modelId="{0B575129-5F5D-48E9-A0A9-084B62F9A920}" type="parTrans" cxnId="{D3A3945B-0A46-474B-BDDF-C23D3DDD7767}">
      <dgm:prSet/>
      <dgm:spPr/>
      <dgm:t>
        <a:bodyPr/>
        <a:lstStyle/>
        <a:p>
          <a:endParaRPr lang="en-US"/>
        </a:p>
      </dgm:t>
    </dgm:pt>
    <dgm:pt modelId="{538376BB-9ED3-48CD-ACFE-D91E1AB01186}" type="sibTrans" cxnId="{D3A3945B-0A46-474B-BDDF-C23D3DDD7767}">
      <dgm:prSet/>
      <dgm:spPr/>
      <dgm:t>
        <a:bodyPr/>
        <a:lstStyle/>
        <a:p>
          <a:endParaRPr lang="en-US"/>
        </a:p>
      </dgm:t>
    </dgm:pt>
    <dgm:pt modelId="{6EC45987-53F4-4D1B-9AC1-52B40FF33725}">
      <dgm:prSet phldrT="[Text]"/>
      <dgm:spPr/>
      <dgm:t>
        <a:bodyPr/>
        <a:lstStyle/>
        <a:p>
          <a:r>
            <a:rPr lang="en-US" dirty="0" smtClean="0"/>
            <a:t>Project </a:t>
          </a:r>
          <a:r>
            <a:rPr lang="en-US" dirty="0" err="1" smtClean="0"/>
            <a:t>Mgmt</a:t>
          </a:r>
          <a:endParaRPr lang="en-US" dirty="0"/>
        </a:p>
      </dgm:t>
    </dgm:pt>
    <dgm:pt modelId="{AFF2E86B-1858-4875-B792-D55106392E32}" type="parTrans" cxnId="{C9920A96-C613-4A5A-BA74-5AC3AC7FB9B0}">
      <dgm:prSet/>
      <dgm:spPr/>
      <dgm:t>
        <a:bodyPr/>
        <a:lstStyle/>
        <a:p>
          <a:endParaRPr lang="en-US"/>
        </a:p>
      </dgm:t>
    </dgm:pt>
    <dgm:pt modelId="{429F64CF-7507-4164-92FF-5871F3382274}" type="sibTrans" cxnId="{C9920A96-C613-4A5A-BA74-5AC3AC7FB9B0}">
      <dgm:prSet/>
      <dgm:spPr/>
      <dgm:t>
        <a:bodyPr/>
        <a:lstStyle/>
        <a:p>
          <a:endParaRPr lang="en-US"/>
        </a:p>
      </dgm:t>
    </dgm:pt>
    <dgm:pt modelId="{8FBF2354-86D9-4971-927F-9B03AD598821}">
      <dgm:prSet phldrT="[Text]"/>
      <dgm:spPr/>
      <dgm:t>
        <a:bodyPr/>
        <a:lstStyle/>
        <a:p>
          <a:r>
            <a:rPr lang="en-US" dirty="0" smtClean="0"/>
            <a:t>Field Reports</a:t>
          </a:r>
          <a:endParaRPr lang="en-US" dirty="0"/>
        </a:p>
      </dgm:t>
    </dgm:pt>
    <dgm:pt modelId="{5E66A852-0951-4ED1-9A2E-510AC80A4131}" type="parTrans" cxnId="{782C9305-5001-474D-9126-505BB4A430D8}">
      <dgm:prSet/>
      <dgm:spPr/>
      <dgm:t>
        <a:bodyPr/>
        <a:lstStyle/>
        <a:p>
          <a:endParaRPr lang="en-US"/>
        </a:p>
      </dgm:t>
    </dgm:pt>
    <dgm:pt modelId="{4C496254-2769-47DF-8AA5-2EB4976ADC71}" type="sibTrans" cxnId="{782C9305-5001-474D-9126-505BB4A430D8}">
      <dgm:prSet/>
      <dgm:spPr/>
      <dgm:t>
        <a:bodyPr/>
        <a:lstStyle/>
        <a:p>
          <a:endParaRPr lang="en-US"/>
        </a:p>
      </dgm:t>
    </dgm:pt>
    <dgm:pt modelId="{7A251237-C642-4394-9AA4-0C909A7F7856}">
      <dgm:prSet phldrT="[Text]"/>
      <dgm:spPr/>
      <dgm:t>
        <a:bodyPr/>
        <a:lstStyle/>
        <a:p>
          <a:r>
            <a:rPr lang="en-US" dirty="0" smtClean="0"/>
            <a:t>Meetings</a:t>
          </a:r>
          <a:endParaRPr lang="en-US" dirty="0"/>
        </a:p>
      </dgm:t>
    </dgm:pt>
    <dgm:pt modelId="{9EA3416D-750C-4443-9306-7490705BB5E8}" type="parTrans" cxnId="{13AF62AE-A840-43A1-B3AE-DE47C5B4D1C0}">
      <dgm:prSet/>
      <dgm:spPr/>
      <dgm:t>
        <a:bodyPr/>
        <a:lstStyle/>
        <a:p>
          <a:endParaRPr lang="en-US"/>
        </a:p>
      </dgm:t>
    </dgm:pt>
    <dgm:pt modelId="{45AE5A05-2A77-40EA-90F2-3F8F7AE17519}" type="sibTrans" cxnId="{13AF62AE-A840-43A1-B3AE-DE47C5B4D1C0}">
      <dgm:prSet/>
      <dgm:spPr/>
      <dgm:t>
        <a:bodyPr/>
        <a:lstStyle/>
        <a:p>
          <a:endParaRPr lang="en-US"/>
        </a:p>
      </dgm:t>
    </dgm:pt>
    <dgm:pt modelId="{726A7F93-7487-4667-9673-3ACBFB809EB3}">
      <dgm:prSet phldrT="[Text]"/>
      <dgm:spPr/>
      <dgm:t>
        <a:bodyPr/>
        <a:lstStyle/>
        <a:p>
          <a:r>
            <a:rPr lang="en-US" dirty="0" smtClean="0"/>
            <a:t>Transmittals</a:t>
          </a:r>
          <a:endParaRPr lang="en-US" dirty="0"/>
        </a:p>
      </dgm:t>
    </dgm:pt>
    <dgm:pt modelId="{B677DE94-E670-4B93-A91A-0DCA4CC33BD0}" type="parTrans" cxnId="{582F7E81-0BB1-4DD2-ABCA-AE4407D6B126}">
      <dgm:prSet/>
      <dgm:spPr/>
      <dgm:t>
        <a:bodyPr/>
        <a:lstStyle/>
        <a:p>
          <a:endParaRPr lang="en-US"/>
        </a:p>
      </dgm:t>
    </dgm:pt>
    <dgm:pt modelId="{5F6ECBB3-16E1-4EC3-8961-85C38EBA8401}" type="sibTrans" cxnId="{582F7E81-0BB1-4DD2-ABCA-AE4407D6B126}">
      <dgm:prSet/>
      <dgm:spPr/>
      <dgm:t>
        <a:bodyPr/>
        <a:lstStyle/>
        <a:p>
          <a:endParaRPr lang="en-US"/>
        </a:p>
      </dgm:t>
    </dgm:pt>
    <dgm:pt modelId="{1AE4DFE4-256F-48CA-9616-DBDC6DFECE94}">
      <dgm:prSet phldrT="[Text]"/>
      <dgm:spPr/>
      <dgm:t>
        <a:bodyPr/>
        <a:lstStyle/>
        <a:p>
          <a:r>
            <a:rPr lang="en-US" dirty="0" smtClean="0"/>
            <a:t>Contacts</a:t>
          </a:r>
          <a:endParaRPr lang="en-US" dirty="0"/>
        </a:p>
      </dgm:t>
    </dgm:pt>
    <dgm:pt modelId="{08987DE2-1DB0-4140-97FE-4B3611DBB5D9}" type="parTrans" cxnId="{BBE3576C-4022-4783-AC08-76559FD1A2F0}">
      <dgm:prSet/>
      <dgm:spPr/>
      <dgm:t>
        <a:bodyPr/>
        <a:lstStyle/>
        <a:p>
          <a:endParaRPr lang="en-US"/>
        </a:p>
      </dgm:t>
    </dgm:pt>
    <dgm:pt modelId="{2B051A80-FF68-4F94-8A51-4F0E42FF07A6}" type="sibTrans" cxnId="{BBE3576C-4022-4783-AC08-76559FD1A2F0}">
      <dgm:prSet/>
      <dgm:spPr/>
      <dgm:t>
        <a:bodyPr/>
        <a:lstStyle/>
        <a:p>
          <a:endParaRPr lang="en-US"/>
        </a:p>
      </dgm:t>
    </dgm:pt>
    <dgm:pt modelId="{C54A6F7E-A09B-4B70-A5BF-9567FC72A551}">
      <dgm:prSet phldrT="[Text]"/>
      <dgm:spPr/>
      <dgm:t>
        <a:bodyPr/>
        <a:lstStyle/>
        <a:p>
          <a:r>
            <a:rPr lang="en-US" dirty="0" smtClean="0"/>
            <a:t>Companies</a:t>
          </a:r>
          <a:endParaRPr lang="en-US" dirty="0"/>
        </a:p>
      </dgm:t>
    </dgm:pt>
    <dgm:pt modelId="{44A66AB9-C4F7-43EC-AF55-7ED67A7E6699}" type="parTrans" cxnId="{2D90D389-31A5-41D2-8634-487F19EB49BB}">
      <dgm:prSet/>
      <dgm:spPr/>
      <dgm:t>
        <a:bodyPr/>
        <a:lstStyle/>
        <a:p>
          <a:endParaRPr lang="en-US"/>
        </a:p>
      </dgm:t>
    </dgm:pt>
    <dgm:pt modelId="{347AF3BE-3420-4BB8-8FAD-358561851F23}" type="sibTrans" cxnId="{2D90D389-31A5-41D2-8634-487F19EB49BB}">
      <dgm:prSet/>
      <dgm:spPr/>
      <dgm:t>
        <a:bodyPr/>
        <a:lstStyle/>
        <a:p>
          <a:endParaRPr lang="en-US"/>
        </a:p>
      </dgm:t>
    </dgm:pt>
    <dgm:pt modelId="{C2120481-AEEB-44A5-9DE6-FEE87974327A}">
      <dgm:prSet phldrT="[Text]"/>
      <dgm:spPr/>
      <dgm:t>
        <a:bodyPr/>
        <a:lstStyle/>
        <a:p>
          <a:r>
            <a:rPr lang="en-US" dirty="0" smtClean="0"/>
            <a:t>Places</a:t>
          </a:r>
          <a:endParaRPr lang="en-US" dirty="0"/>
        </a:p>
      </dgm:t>
    </dgm:pt>
    <dgm:pt modelId="{7575D249-0844-47E5-B4B8-1B2EC448AF8D}" type="parTrans" cxnId="{A5EFD121-2F58-4C16-A436-5C78E61BF997}">
      <dgm:prSet/>
      <dgm:spPr/>
      <dgm:t>
        <a:bodyPr/>
        <a:lstStyle/>
        <a:p>
          <a:endParaRPr lang="en-US"/>
        </a:p>
      </dgm:t>
    </dgm:pt>
    <dgm:pt modelId="{74718D27-374C-4074-9BB2-AEFA6A27BBB5}" type="sibTrans" cxnId="{A5EFD121-2F58-4C16-A436-5C78E61BF997}">
      <dgm:prSet/>
      <dgm:spPr/>
      <dgm:t>
        <a:bodyPr/>
        <a:lstStyle/>
        <a:p>
          <a:endParaRPr lang="en-US"/>
        </a:p>
      </dgm:t>
    </dgm:pt>
    <dgm:pt modelId="{2C9277B6-09C5-47E9-B987-600BF61AE98D}">
      <dgm:prSet phldrT="[Text]"/>
      <dgm:spPr/>
      <dgm:t>
        <a:bodyPr/>
        <a:lstStyle/>
        <a:p>
          <a:r>
            <a:rPr lang="en-US" dirty="0" smtClean="0"/>
            <a:t>Contracts</a:t>
          </a:r>
          <a:endParaRPr lang="en-US" dirty="0"/>
        </a:p>
      </dgm:t>
    </dgm:pt>
    <dgm:pt modelId="{0B0CDAB9-624C-4E9C-A0F8-A4E916F1CCD2}" type="parTrans" cxnId="{D9468509-3F00-4EBF-BB93-65E285AF7E97}">
      <dgm:prSet/>
      <dgm:spPr/>
      <dgm:t>
        <a:bodyPr/>
        <a:lstStyle/>
        <a:p>
          <a:endParaRPr lang="en-US"/>
        </a:p>
      </dgm:t>
    </dgm:pt>
    <dgm:pt modelId="{ED8BD144-9E59-48BF-AC9F-6BF9F92408A1}" type="sibTrans" cxnId="{D9468509-3F00-4EBF-BB93-65E285AF7E97}">
      <dgm:prSet/>
      <dgm:spPr/>
      <dgm:t>
        <a:bodyPr/>
        <a:lstStyle/>
        <a:p>
          <a:endParaRPr lang="en-US"/>
        </a:p>
      </dgm:t>
    </dgm:pt>
    <dgm:pt modelId="{CCAC0148-0B32-4CC1-8AA3-3A5D8D2BAE99}">
      <dgm:prSet phldrT="[Text]"/>
      <dgm:spPr/>
      <dgm:t>
        <a:bodyPr/>
        <a:lstStyle/>
        <a:p>
          <a:r>
            <a:rPr lang="en-US" dirty="0" smtClean="0"/>
            <a:t>Users / Roles</a:t>
          </a:r>
          <a:endParaRPr lang="en-US" dirty="0"/>
        </a:p>
      </dgm:t>
    </dgm:pt>
    <dgm:pt modelId="{56503BEC-F129-4FDE-BF80-6A808C794F8B}" type="parTrans" cxnId="{5D976EEF-822A-4520-B374-EA889ED4D243}">
      <dgm:prSet/>
      <dgm:spPr/>
      <dgm:t>
        <a:bodyPr/>
        <a:lstStyle/>
        <a:p>
          <a:endParaRPr lang="en-US"/>
        </a:p>
      </dgm:t>
    </dgm:pt>
    <dgm:pt modelId="{578D1A6A-2BA1-4D2E-9969-813CB1C15467}" type="sibTrans" cxnId="{5D976EEF-822A-4520-B374-EA889ED4D243}">
      <dgm:prSet/>
      <dgm:spPr/>
      <dgm:t>
        <a:bodyPr/>
        <a:lstStyle/>
        <a:p>
          <a:endParaRPr lang="en-US"/>
        </a:p>
      </dgm:t>
    </dgm:pt>
    <dgm:pt modelId="{21BDAAD8-EC23-4BA7-B358-B2F55FF6630C}">
      <dgm:prSet phldrT="[Text]"/>
      <dgm:spPr/>
      <dgm:t>
        <a:bodyPr/>
        <a:lstStyle/>
        <a:p>
          <a:r>
            <a:rPr lang="en-US" dirty="0" smtClean="0"/>
            <a:t>Customization</a:t>
          </a:r>
          <a:endParaRPr lang="en-US" dirty="0"/>
        </a:p>
      </dgm:t>
    </dgm:pt>
    <dgm:pt modelId="{C1C8D678-EF3B-4370-890F-84C0ED714706}" type="parTrans" cxnId="{E0839502-9F81-475B-91D9-C1D4E0963ECA}">
      <dgm:prSet/>
      <dgm:spPr/>
      <dgm:t>
        <a:bodyPr/>
        <a:lstStyle/>
        <a:p>
          <a:endParaRPr lang="en-US"/>
        </a:p>
      </dgm:t>
    </dgm:pt>
    <dgm:pt modelId="{03F15110-5B28-43C3-90D4-A870D10F5B90}" type="sibTrans" cxnId="{E0839502-9F81-475B-91D9-C1D4E0963ECA}">
      <dgm:prSet/>
      <dgm:spPr/>
      <dgm:t>
        <a:bodyPr/>
        <a:lstStyle/>
        <a:p>
          <a:endParaRPr lang="en-US"/>
        </a:p>
      </dgm:t>
    </dgm:pt>
    <dgm:pt modelId="{7FC1D425-D420-42B6-894A-ADFF7DBFE910}">
      <dgm:prSet phldrT="[Text]"/>
      <dgm:spPr/>
      <dgm:t>
        <a:bodyPr/>
        <a:lstStyle/>
        <a:p>
          <a:r>
            <a:rPr lang="en-US" dirty="0" smtClean="0"/>
            <a:t>Notifications</a:t>
          </a:r>
          <a:endParaRPr lang="en-US" dirty="0"/>
        </a:p>
      </dgm:t>
    </dgm:pt>
    <dgm:pt modelId="{17161C06-6456-4A01-A4ED-2473F7A01EC2}" type="parTrans" cxnId="{1451E50C-2A47-4903-B5F0-79930E192458}">
      <dgm:prSet/>
      <dgm:spPr/>
      <dgm:t>
        <a:bodyPr/>
        <a:lstStyle/>
        <a:p>
          <a:endParaRPr lang="en-US"/>
        </a:p>
      </dgm:t>
    </dgm:pt>
    <dgm:pt modelId="{C0222188-AD87-4126-8B97-66DC8F2C70A5}" type="sibTrans" cxnId="{1451E50C-2A47-4903-B5F0-79930E192458}">
      <dgm:prSet/>
      <dgm:spPr/>
      <dgm:t>
        <a:bodyPr/>
        <a:lstStyle/>
        <a:p>
          <a:endParaRPr lang="en-US"/>
        </a:p>
      </dgm:t>
    </dgm:pt>
    <dgm:pt modelId="{318AECF0-9F77-4468-8C7B-8A7BB358951B}" type="pres">
      <dgm:prSet presAssocID="{44CAB162-7C99-4C5C-A15A-347E2A40F93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51F0A92-026B-4A4D-A341-B5FD8FBDC7CA}" type="pres">
      <dgm:prSet presAssocID="{1C62C211-A2CB-40D7-BBF5-2B1167E95898}" presName="root" presStyleCnt="0">
        <dgm:presLayoutVars>
          <dgm:chMax/>
          <dgm:chPref/>
        </dgm:presLayoutVars>
      </dgm:prSet>
      <dgm:spPr/>
    </dgm:pt>
    <dgm:pt modelId="{941536F7-02DA-4999-8E9F-5BCB097DEE79}" type="pres">
      <dgm:prSet presAssocID="{1C62C211-A2CB-40D7-BBF5-2B1167E95898}" presName="rootComposite" presStyleCnt="0">
        <dgm:presLayoutVars/>
      </dgm:prSet>
      <dgm:spPr/>
    </dgm:pt>
    <dgm:pt modelId="{464A35EA-077F-4F97-BF0C-5E0AE856DD1C}" type="pres">
      <dgm:prSet presAssocID="{1C62C211-A2CB-40D7-BBF5-2B1167E95898}" presName="ParentAccent" presStyleLbl="alignNode1" presStyleIdx="0" presStyleCnt="6"/>
      <dgm:spPr/>
    </dgm:pt>
    <dgm:pt modelId="{532B6E9B-A32E-4DAB-9EF4-EF8E47B13113}" type="pres">
      <dgm:prSet presAssocID="{1C62C211-A2CB-40D7-BBF5-2B1167E95898}" presName="ParentSmallAccent" presStyleLbl="fgAcc1" presStyleIdx="0" presStyleCnt="6"/>
      <dgm:spPr/>
    </dgm:pt>
    <dgm:pt modelId="{5A169812-AF58-43D0-9277-7E8DCA87722E}" type="pres">
      <dgm:prSet presAssocID="{1C62C211-A2CB-40D7-BBF5-2B1167E95898}" presName="Parent" presStyleLbl="revTx" presStyleIdx="0" presStyleCnt="3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FCE20-CC2B-44ED-BEEF-892F4A25B6F6}" type="pres">
      <dgm:prSet presAssocID="{1C62C211-A2CB-40D7-BBF5-2B1167E95898}" presName="childShape" presStyleCnt="0">
        <dgm:presLayoutVars>
          <dgm:chMax val="0"/>
          <dgm:chPref val="0"/>
        </dgm:presLayoutVars>
      </dgm:prSet>
      <dgm:spPr/>
    </dgm:pt>
    <dgm:pt modelId="{FCD6A609-400B-4651-806C-8734B789FA68}" type="pres">
      <dgm:prSet presAssocID="{93DEFFBC-A1A6-4513-9EF3-B55AB4429453}" presName="childComposite" presStyleCnt="0">
        <dgm:presLayoutVars>
          <dgm:chMax val="0"/>
          <dgm:chPref val="0"/>
        </dgm:presLayoutVars>
      </dgm:prSet>
      <dgm:spPr/>
    </dgm:pt>
    <dgm:pt modelId="{74DFB44B-639B-4780-A87C-DA07D82964F2}" type="pres">
      <dgm:prSet presAssocID="{93DEFFBC-A1A6-4513-9EF3-B55AB4429453}" presName="ChildAccent" presStyleLbl="solidFgAcc1" presStyleIdx="0" presStyleCnt="27"/>
      <dgm:spPr/>
    </dgm:pt>
    <dgm:pt modelId="{0AB50EC7-077A-409C-9657-50E4EC8052A5}" type="pres">
      <dgm:prSet presAssocID="{93DEFFBC-A1A6-4513-9EF3-B55AB4429453}" presName="Child" presStyleLbl="revTx" presStyleIdx="1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7A35A-3903-4D5F-8BDD-7FCF622BD923}" type="pres">
      <dgm:prSet presAssocID="{D3CC644F-EB29-408A-8A03-29DA0054E2C7}" presName="childComposite" presStyleCnt="0">
        <dgm:presLayoutVars>
          <dgm:chMax val="0"/>
          <dgm:chPref val="0"/>
        </dgm:presLayoutVars>
      </dgm:prSet>
      <dgm:spPr/>
    </dgm:pt>
    <dgm:pt modelId="{B7753C68-87E2-4DC4-A83A-31E2BB2CB3C0}" type="pres">
      <dgm:prSet presAssocID="{D3CC644F-EB29-408A-8A03-29DA0054E2C7}" presName="ChildAccent" presStyleLbl="solidFgAcc1" presStyleIdx="1" presStyleCnt="27"/>
      <dgm:spPr/>
    </dgm:pt>
    <dgm:pt modelId="{8918D004-2540-4A83-882F-7626EEEE0157}" type="pres">
      <dgm:prSet presAssocID="{D3CC644F-EB29-408A-8A03-29DA0054E2C7}" presName="Child" presStyleLbl="revTx" presStyleIdx="2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3DC6D-7F93-4F98-972B-18374FB0D97D}" type="pres">
      <dgm:prSet presAssocID="{591E2509-FE11-471C-8745-CEB5C7CB9B39}" presName="childComposite" presStyleCnt="0">
        <dgm:presLayoutVars>
          <dgm:chMax val="0"/>
          <dgm:chPref val="0"/>
        </dgm:presLayoutVars>
      </dgm:prSet>
      <dgm:spPr/>
    </dgm:pt>
    <dgm:pt modelId="{E4F7C4C3-A91D-4D98-866B-4B72D4000065}" type="pres">
      <dgm:prSet presAssocID="{591E2509-FE11-471C-8745-CEB5C7CB9B39}" presName="ChildAccent" presStyleLbl="solidFgAcc1" presStyleIdx="2" presStyleCnt="27"/>
      <dgm:spPr/>
    </dgm:pt>
    <dgm:pt modelId="{B92727AA-167D-4DE1-A11B-B01BEBC2D4D5}" type="pres">
      <dgm:prSet presAssocID="{591E2509-FE11-471C-8745-CEB5C7CB9B39}" presName="Child" presStyleLbl="revTx" presStyleIdx="3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EE6EC-239A-4BE8-9777-A8A9E29005CE}" type="pres">
      <dgm:prSet presAssocID="{6B3AF50C-55E2-44BA-936A-FA72005862CA}" presName="childComposite" presStyleCnt="0">
        <dgm:presLayoutVars>
          <dgm:chMax val="0"/>
          <dgm:chPref val="0"/>
        </dgm:presLayoutVars>
      </dgm:prSet>
      <dgm:spPr/>
    </dgm:pt>
    <dgm:pt modelId="{F403E207-29A7-4CD1-BE68-6F4280C7FF4B}" type="pres">
      <dgm:prSet presAssocID="{6B3AF50C-55E2-44BA-936A-FA72005862CA}" presName="ChildAccent" presStyleLbl="solidFgAcc1" presStyleIdx="3" presStyleCnt="27"/>
      <dgm:spPr/>
    </dgm:pt>
    <dgm:pt modelId="{5D0852EF-1767-4CA8-89BE-14585DAD5992}" type="pres">
      <dgm:prSet presAssocID="{6B3AF50C-55E2-44BA-936A-FA72005862CA}" presName="Child" presStyleLbl="revTx" presStyleIdx="4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0CF1C-D063-4735-B36E-4801BB15F17F}" type="pres">
      <dgm:prSet presAssocID="{6BE90ED7-6D40-418B-9E10-B89FE14C0826}" presName="root" presStyleCnt="0">
        <dgm:presLayoutVars>
          <dgm:chMax/>
          <dgm:chPref/>
        </dgm:presLayoutVars>
      </dgm:prSet>
      <dgm:spPr/>
    </dgm:pt>
    <dgm:pt modelId="{D6F6D229-43CF-4B50-897A-F2FB284F8F77}" type="pres">
      <dgm:prSet presAssocID="{6BE90ED7-6D40-418B-9E10-B89FE14C0826}" presName="rootComposite" presStyleCnt="0">
        <dgm:presLayoutVars/>
      </dgm:prSet>
      <dgm:spPr/>
    </dgm:pt>
    <dgm:pt modelId="{EECFCEEC-F65D-4222-81D0-64E85BD14682}" type="pres">
      <dgm:prSet presAssocID="{6BE90ED7-6D40-418B-9E10-B89FE14C0826}" presName="ParentAccent" presStyleLbl="alignNode1" presStyleIdx="1" presStyleCnt="6"/>
      <dgm:spPr/>
    </dgm:pt>
    <dgm:pt modelId="{CC8E0B38-E725-42D2-A2CC-7F7ACC6C07C2}" type="pres">
      <dgm:prSet presAssocID="{6BE90ED7-6D40-418B-9E10-B89FE14C0826}" presName="ParentSmallAccent" presStyleLbl="fgAcc1" presStyleIdx="1" presStyleCnt="6"/>
      <dgm:spPr/>
    </dgm:pt>
    <dgm:pt modelId="{297F9B7B-65DF-486A-B53F-9386CD57FE30}" type="pres">
      <dgm:prSet presAssocID="{6BE90ED7-6D40-418B-9E10-B89FE14C0826}" presName="Parent" presStyleLbl="revTx" presStyleIdx="5" presStyleCnt="3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2E202-7E44-4C9E-ADB6-6C79ED0907CA}" type="pres">
      <dgm:prSet presAssocID="{6BE90ED7-6D40-418B-9E10-B89FE14C0826}" presName="childShape" presStyleCnt="0">
        <dgm:presLayoutVars>
          <dgm:chMax val="0"/>
          <dgm:chPref val="0"/>
        </dgm:presLayoutVars>
      </dgm:prSet>
      <dgm:spPr/>
    </dgm:pt>
    <dgm:pt modelId="{520F5BC3-BC65-49DC-96EB-6F649C6E2506}" type="pres">
      <dgm:prSet presAssocID="{FAE1F482-95DB-4834-B276-59541B8FC265}" presName="childComposite" presStyleCnt="0">
        <dgm:presLayoutVars>
          <dgm:chMax val="0"/>
          <dgm:chPref val="0"/>
        </dgm:presLayoutVars>
      </dgm:prSet>
      <dgm:spPr/>
    </dgm:pt>
    <dgm:pt modelId="{04C1347B-E2D4-45C4-A381-7CA51497679B}" type="pres">
      <dgm:prSet presAssocID="{FAE1F482-95DB-4834-B276-59541B8FC265}" presName="ChildAccent" presStyleLbl="solidFgAcc1" presStyleIdx="4" presStyleCnt="27"/>
      <dgm:spPr/>
    </dgm:pt>
    <dgm:pt modelId="{09D7A089-2CE3-4AAD-96E2-79F94800489A}" type="pres">
      <dgm:prSet presAssocID="{FAE1F482-95DB-4834-B276-59541B8FC265}" presName="Child" presStyleLbl="revTx" presStyleIdx="6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5F5A8-F9F7-45BC-8CD8-FAB29803C74A}" type="pres">
      <dgm:prSet presAssocID="{F05C02AD-131B-4290-8470-98509709798D}" presName="childComposite" presStyleCnt="0">
        <dgm:presLayoutVars>
          <dgm:chMax val="0"/>
          <dgm:chPref val="0"/>
        </dgm:presLayoutVars>
      </dgm:prSet>
      <dgm:spPr/>
    </dgm:pt>
    <dgm:pt modelId="{45810AC1-52AD-4F4B-842E-15B542473FF7}" type="pres">
      <dgm:prSet presAssocID="{F05C02AD-131B-4290-8470-98509709798D}" presName="ChildAccent" presStyleLbl="solidFgAcc1" presStyleIdx="5" presStyleCnt="27"/>
      <dgm:spPr/>
    </dgm:pt>
    <dgm:pt modelId="{EAA646C4-BC36-4351-A641-6B758453FA97}" type="pres">
      <dgm:prSet presAssocID="{F05C02AD-131B-4290-8470-98509709798D}" presName="Child" presStyleLbl="revTx" presStyleIdx="7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E08D2-2CB0-489B-BD5B-672FD5A96BEF}" type="pres">
      <dgm:prSet presAssocID="{3C2C6B6B-01B3-4890-8116-D23078835A7E}" presName="childComposite" presStyleCnt="0">
        <dgm:presLayoutVars>
          <dgm:chMax val="0"/>
          <dgm:chPref val="0"/>
        </dgm:presLayoutVars>
      </dgm:prSet>
      <dgm:spPr/>
    </dgm:pt>
    <dgm:pt modelId="{EC2E2ADA-246E-47F9-8D8C-D47FF19EEE7F}" type="pres">
      <dgm:prSet presAssocID="{3C2C6B6B-01B3-4890-8116-D23078835A7E}" presName="ChildAccent" presStyleLbl="solidFgAcc1" presStyleIdx="6" presStyleCnt="27"/>
      <dgm:spPr/>
    </dgm:pt>
    <dgm:pt modelId="{0080CBB1-19EC-4722-BEB7-51C5BC7A8681}" type="pres">
      <dgm:prSet presAssocID="{3C2C6B6B-01B3-4890-8116-D23078835A7E}" presName="Child" presStyleLbl="revTx" presStyleIdx="8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14B78-06BC-4DA0-B4E7-4E99CD325D26}" type="pres">
      <dgm:prSet presAssocID="{2ABDFDA5-D1B1-48D8-9919-2FD852BA3C0D}" presName="root" presStyleCnt="0">
        <dgm:presLayoutVars>
          <dgm:chMax/>
          <dgm:chPref/>
        </dgm:presLayoutVars>
      </dgm:prSet>
      <dgm:spPr/>
    </dgm:pt>
    <dgm:pt modelId="{11C6D52F-23D3-4CDA-ADB6-F4A0AC9B9EF2}" type="pres">
      <dgm:prSet presAssocID="{2ABDFDA5-D1B1-48D8-9919-2FD852BA3C0D}" presName="rootComposite" presStyleCnt="0">
        <dgm:presLayoutVars/>
      </dgm:prSet>
      <dgm:spPr/>
    </dgm:pt>
    <dgm:pt modelId="{F4564AED-9335-425E-A155-4208F911877C}" type="pres">
      <dgm:prSet presAssocID="{2ABDFDA5-D1B1-48D8-9919-2FD852BA3C0D}" presName="ParentAccent" presStyleLbl="alignNode1" presStyleIdx="2" presStyleCnt="6"/>
      <dgm:spPr/>
    </dgm:pt>
    <dgm:pt modelId="{94D60C35-5FA2-4A92-88A4-FF4D9707C2D1}" type="pres">
      <dgm:prSet presAssocID="{2ABDFDA5-D1B1-48D8-9919-2FD852BA3C0D}" presName="ParentSmallAccent" presStyleLbl="fgAcc1" presStyleIdx="2" presStyleCnt="6"/>
      <dgm:spPr/>
    </dgm:pt>
    <dgm:pt modelId="{B51B845C-B8A4-48E5-AF3B-1B72478F561C}" type="pres">
      <dgm:prSet presAssocID="{2ABDFDA5-D1B1-48D8-9919-2FD852BA3C0D}" presName="Parent" presStyleLbl="revTx" presStyleIdx="9" presStyleCnt="3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BAB33-66B2-439C-8E23-96BB6BE14A0E}" type="pres">
      <dgm:prSet presAssocID="{2ABDFDA5-D1B1-48D8-9919-2FD852BA3C0D}" presName="childShape" presStyleCnt="0">
        <dgm:presLayoutVars>
          <dgm:chMax val="0"/>
          <dgm:chPref val="0"/>
        </dgm:presLayoutVars>
      </dgm:prSet>
      <dgm:spPr/>
    </dgm:pt>
    <dgm:pt modelId="{25987E39-0019-4005-B87C-0C88BB8135EE}" type="pres">
      <dgm:prSet presAssocID="{5B562000-1D90-4455-949F-4BD701C283F6}" presName="childComposite" presStyleCnt="0">
        <dgm:presLayoutVars>
          <dgm:chMax val="0"/>
          <dgm:chPref val="0"/>
        </dgm:presLayoutVars>
      </dgm:prSet>
      <dgm:spPr/>
    </dgm:pt>
    <dgm:pt modelId="{9B2C9C14-8E90-48EB-8F97-E23485D19CD7}" type="pres">
      <dgm:prSet presAssocID="{5B562000-1D90-4455-949F-4BD701C283F6}" presName="ChildAccent" presStyleLbl="solidFgAcc1" presStyleIdx="7" presStyleCnt="27"/>
      <dgm:spPr/>
    </dgm:pt>
    <dgm:pt modelId="{89972810-82C4-46A1-B75D-3A85520D6D2E}" type="pres">
      <dgm:prSet presAssocID="{5B562000-1D90-4455-949F-4BD701C283F6}" presName="Child" presStyleLbl="revTx" presStyleIdx="10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A577F-9293-43B3-AD29-B2C06B3FA943}" type="pres">
      <dgm:prSet presAssocID="{537D3B56-E8B3-4111-83F9-7185E394E833}" presName="childComposite" presStyleCnt="0">
        <dgm:presLayoutVars>
          <dgm:chMax val="0"/>
          <dgm:chPref val="0"/>
        </dgm:presLayoutVars>
      </dgm:prSet>
      <dgm:spPr/>
    </dgm:pt>
    <dgm:pt modelId="{C03470EE-43A8-4C64-9A62-717D25C4C68D}" type="pres">
      <dgm:prSet presAssocID="{537D3B56-E8B3-4111-83F9-7185E394E833}" presName="ChildAccent" presStyleLbl="solidFgAcc1" presStyleIdx="8" presStyleCnt="27"/>
      <dgm:spPr/>
    </dgm:pt>
    <dgm:pt modelId="{F06424E0-6E27-43DF-A09A-FA88AF57547F}" type="pres">
      <dgm:prSet presAssocID="{537D3B56-E8B3-4111-83F9-7185E394E833}" presName="Child" presStyleLbl="revTx" presStyleIdx="11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E63F6-58A6-4F22-BF65-8DB81084950C}" type="pres">
      <dgm:prSet presAssocID="{CE6395B1-FD27-40A8-BD25-515965289D1E}" presName="root" presStyleCnt="0">
        <dgm:presLayoutVars>
          <dgm:chMax/>
          <dgm:chPref/>
        </dgm:presLayoutVars>
      </dgm:prSet>
      <dgm:spPr/>
    </dgm:pt>
    <dgm:pt modelId="{D1987493-D1A0-4AE3-8557-9F31F86FD9D6}" type="pres">
      <dgm:prSet presAssocID="{CE6395B1-FD27-40A8-BD25-515965289D1E}" presName="rootComposite" presStyleCnt="0">
        <dgm:presLayoutVars/>
      </dgm:prSet>
      <dgm:spPr/>
    </dgm:pt>
    <dgm:pt modelId="{DBD3CE07-1871-4CC7-AC11-81605056B8B1}" type="pres">
      <dgm:prSet presAssocID="{CE6395B1-FD27-40A8-BD25-515965289D1E}" presName="ParentAccent" presStyleLbl="alignNode1" presStyleIdx="3" presStyleCnt="6"/>
      <dgm:spPr/>
    </dgm:pt>
    <dgm:pt modelId="{A0C2E1D3-86B8-4DEA-9279-BB6B28B6F18C}" type="pres">
      <dgm:prSet presAssocID="{CE6395B1-FD27-40A8-BD25-515965289D1E}" presName="ParentSmallAccent" presStyleLbl="fgAcc1" presStyleIdx="3" presStyleCnt="6"/>
      <dgm:spPr/>
    </dgm:pt>
    <dgm:pt modelId="{A1D156CC-C665-41A9-87E3-747617A080DC}" type="pres">
      <dgm:prSet presAssocID="{CE6395B1-FD27-40A8-BD25-515965289D1E}" presName="Parent" presStyleLbl="revTx" presStyleIdx="12" presStyleCnt="3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211E7-B15B-41A5-B223-8B2C45400BB6}" type="pres">
      <dgm:prSet presAssocID="{CE6395B1-FD27-40A8-BD25-515965289D1E}" presName="childShape" presStyleCnt="0">
        <dgm:presLayoutVars>
          <dgm:chMax val="0"/>
          <dgm:chPref val="0"/>
        </dgm:presLayoutVars>
      </dgm:prSet>
      <dgm:spPr/>
    </dgm:pt>
    <dgm:pt modelId="{3B140301-5A6E-45F8-8FD2-7A525F9DBFC4}" type="pres">
      <dgm:prSet presAssocID="{9CB4AC91-9A36-48D5-A6E9-B00906D1FEE6}" presName="childComposite" presStyleCnt="0">
        <dgm:presLayoutVars>
          <dgm:chMax val="0"/>
          <dgm:chPref val="0"/>
        </dgm:presLayoutVars>
      </dgm:prSet>
      <dgm:spPr/>
    </dgm:pt>
    <dgm:pt modelId="{92B6FB6A-E601-4C10-B60D-B300B63F89D5}" type="pres">
      <dgm:prSet presAssocID="{9CB4AC91-9A36-48D5-A6E9-B00906D1FEE6}" presName="ChildAccent" presStyleLbl="solidFgAcc1" presStyleIdx="9" presStyleCnt="27"/>
      <dgm:spPr/>
    </dgm:pt>
    <dgm:pt modelId="{61CD5D6D-F371-43A9-9CCE-68728171A321}" type="pres">
      <dgm:prSet presAssocID="{9CB4AC91-9A36-48D5-A6E9-B00906D1FEE6}" presName="Child" presStyleLbl="revTx" presStyleIdx="13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B9BB8-7A21-41F2-931E-CDE5EBB9E308}" type="pres">
      <dgm:prSet presAssocID="{DC8A3204-D534-4EE2-9F39-F9C5B8CB4697}" presName="childComposite" presStyleCnt="0">
        <dgm:presLayoutVars>
          <dgm:chMax val="0"/>
          <dgm:chPref val="0"/>
        </dgm:presLayoutVars>
      </dgm:prSet>
      <dgm:spPr/>
    </dgm:pt>
    <dgm:pt modelId="{D1E9C2F3-5ACC-42D3-8170-E59E6A8817A8}" type="pres">
      <dgm:prSet presAssocID="{DC8A3204-D534-4EE2-9F39-F9C5B8CB4697}" presName="ChildAccent" presStyleLbl="solidFgAcc1" presStyleIdx="10" presStyleCnt="27"/>
      <dgm:spPr/>
    </dgm:pt>
    <dgm:pt modelId="{C7B8B610-08B6-45A2-A24C-80B89CB6129E}" type="pres">
      <dgm:prSet presAssocID="{DC8A3204-D534-4EE2-9F39-F9C5B8CB4697}" presName="Child" presStyleLbl="revTx" presStyleIdx="14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7A1E2-A1B6-4B22-AE69-957224ECA9AB}" type="pres">
      <dgm:prSet presAssocID="{BA1C06DE-794B-499D-8665-803306DA7009}" presName="childComposite" presStyleCnt="0">
        <dgm:presLayoutVars>
          <dgm:chMax val="0"/>
          <dgm:chPref val="0"/>
        </dgm:presLayoutVars>
      </dgm:prSet>
      <dgm:spPr/>
    </dgm:pt>
    <dgm:pt modelId="{7965C6C2-5C16-4EDE-A194-C80637DA0B3D}" type="pres">
      <dgm:prSet presAssocID="{BA1C06DE-794B-499D-8665-803306DA7009}" presName="ChildAccent" presStyleLbl="solidFgAcc1" presStyleIdx="11" presStyleCnt="27"/>
      <dgm:spPr/>
    </dgm:pt>
    <dgm:pt modelId="{A1DDFE2A-B0F2-4ECD-A08C-A919F0770A9F}" type="pres">
      <dgm:prSet presAssocID="{BA1C06DE-794B-499D-8665-803306DA7009}" presName="Child" presStyleLbl="revTx" presStyleIdx="15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3228F-FE73-4101-B498-0F254F6BD7EA}" type="pres">
      <dgm:prSet presAssocID="{9AD2806B-5B33-4BB8-8449-44765A66B170}" presName="childComposite" presStyleCnt="0">
        <dgm:presLayoutVars>
          <dgm:chMax val="0"/>
          <dgm:chPref val="0"/>
        </dgm:presLayoutVars>
      </dgm:prSet>
      <dgm:spPr/>
    </dgm:pt>
    <dgm:pt modelId="{1C406FA2-85FE-4E50-88D8-D477F4B77990}" type="pres">
      <dgm:prSet presAssocID="{9AD2806B-5B33-4BB8-8449-44765A66B170}" presName="ChildAccent" presStyleLbl="solidFgAcc1" presStyleIdx="12" presStyleCnt="27"/>
      <dgm:spPr/>
    </dgm:pt>
    <dgm:pt modelId="{4B51CA7A-F5D8-437A-A6CD-81BCB594E025}" type="pres">
      <dgm:prSet presAssocID="{9AD2806B-5B33-4BB8-8449-44765A66B170}" presName="Child" presStyleLbl="revTx" presStyleIdx="16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ADD59-14D8-4347-89BE-D69F83BD6F88}" type="pres">
      <dgm:prSet presAssocID="{8A691477-214F-4FC8-BC3E-D6BD89AD3665}" presName="root" presStyleCnt="0">
        <dgm:presLayoutVars>
          <dgm:chMax/>
          <dgm:chPref/>
        </dgm:presLayoutVars>
      </dgm:prSet>
      <dgm:spPr/>
    </dgm:pt>
    <dgm:pt modelId="{5F67D19B-3E66-4FE4-8663-B90C870675FF}" type="pres">
      <dgm:prSet presAssocID="{8A691477-214F-4FC8-BC3E-D6BD89AD3665}" presName="rootComposite" presStyleCnt="0">
        <dgm:presLayoutVars/>
      </dgm:prSet>
      <dgm:spPr/>
    </dgm:pt>
    <dgm:pt modelId="{EC6917AC-86BC-4AF8-BFBD-B23C0F9FF4F6}" type="pres">
      <dgm:prSet presAssocID="{8A691477-214F-4FC8-BC3E-D6BD89AD3665}" presName="ParentAccent" presStyleLbl="alignNode1" presStyleIdx="4" presStyleCnt="6"/>
      <dgm:spPr/>
    </dgm:pt>
    <dgm:pt modelId="{3D7618FB-D0E9-4382-91AE-33E99CB29D0C}" type="pres">
      <dgm:prSet presAssocID="{8A691477-214F-4FC8-BC3E-D6BD89AD3665}" presName="ParentSmallAccent" presStyleLbl="fgAcc1" presStyleIdx="4" presStyleCnt="6"/>
      <dgm:spPr/>
    </dgm:pt>
    <dgm:pt modelId="{2756253A-4BF7-4CA5-947F-C57FD2E3B360}" type="pres">
      <dgm:prSet presAssocID="{8A691477-214F-4FC8-BC3E-D6BD89AD3665}" presName="Parent" presStyleLbl="revTx" presStyleIdx="17" presStyleCnt="3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43357-33F1-4A45-B9D8-28770F55000E}" type="pres">
      <dgm:prSet presAssocID="{8A691477-214F-4FC8-BC3E-D6BD89AD3665}" presName="childShape" presStyleCnt="0">
        <dgm:presLayoutVars>
          <dgm:chMax val="0"/>
          <dgm:chPref val="0"/>
        </dgm:presLayoutVars>
      </dgm:prSet>
      <dgm:spPr/>
    </dgm:pt>
    <dgm:pt modelId="{6291AF7A-136A-4929-8961-C87663E8D2AD}" type="pres">
      <dgm:prSet presAssocID="{EB9BEFA0-36CD-4FEE-9DB3-C305DC4DDD9A}" presName="childComposite" presStyleCnt="0">
        <dgm:presLayoutVars>
          <dgm:chMax val="0"/>
          <dgm:chPref val="0"/>
        </dgm:presLayoutVars>
      </dgm:prSet>
      <dgm:spPr/>
    </dgm:pt>
    <dgm:pt modelId="{1B5603E4-5A80-4B0A-8123-7D70B38A48B5}" type="pres">
      <dgm:prSet presAssocID="{EB9BEFA0-36CD-4FEE-9DB3-C305DC4DDD9A}" presName="ChildAccent" presStyleLbl="solidFgAcc1" presStyleIdx="13" presStyleCnt="27"/>
      <dgm:spPr/>
    </dgm:pt>
    <dgm:pt modelId="{57CE1671-99A4-4EE7-B345-CFD2633BAE6A}" type="pres">
      <dgm:prSet presAssocID="{EB9BEFA0-36CD-4FEE-9DB3-C305DC4DDD9A}" presName="Child" presStyleLbl="revTx" presStyleIdx="18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443F8-F2BA-48C5-BEF3-5D177237E060}" type="pres">
      <dgm:prSet presAssocID="{5B6F672C-3D9E-4E2A-836A-03FEF54F6702}" presName="childComposite" presStyleCnt="0">
        <dgm:presLayoutVars>
          <dgm:chMax val="0"/>
          <dgm:chPref val="0"/>
        </dgm:presLayoutVars>
      </dgm:prSet>
      <dgm:spPr/>
    </dgm:pt>
    <dgm:pt modelId="{D4AA9038-3DB0-4518-B1DF-3BCF932BB909}" type="pres">
      <dgm:prSet presAssocID="{5B6F672C-3D9E-4E2A-836A-03FEF54F6702}" presName="ChildAccent" presStyleLbl="solidFgAcc1" presStyleIdx="14" presStyleCnt="27"/>
      <dgm:spPr/>
    </dgm:pt>
    <dgm:pt modelId="{A1817F1B-DC8C-4B7A-B7B2-FC4769E7684B}" type="pres">
      <dgm:prSet presAssocID="{5B6F672C-3D9E-4E2A-836A-03FEF54F6702}" presName="Child" presStyleLbl="revTx" presStyleIdx="19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29463-10E8-432E-AFD3-2A032B3842BE}" type="pres">
      <dgm:prSet presAssocID="{00CBB24B-14FA-426E-BCE5-ABC74032A083}" presName="childComposite" presStyleCnt="0">
        <dgm:presLayoutVars>
          <dgm:chMax val="0"/>
          <dgm:chPref val="0"/>
        </dgm:presLayoutVars>
      </dgm:prSet>
      <dgm:spPr/>
    </dgm:pt>
    <dgm:pt modelId="{221AAFED-C0E1-4472-8A85-A1A4748164B3}" type="pres">
      <dgm:prSet presAssocID="{00CBB24B-14FA-426E-BCE5-ABC74032A083}" presName="ChildAccent" presStyleLbl="solidFgAcc1" presStyleIdx="15" presStyleCnt="27"/>
      <dgm:spPr/>
    </dgm:pt>
    <dgm:pt modelId="{B90F68C0-2198-41B5-9F55-54741AC99F92}" type="pres">
      <dgm:prSet presAssocID="{00CBB24B-14FA-426E-BCE5-ABC74032A083}" presName="Child" presStyleLbl="revTx" presStyleIdx="20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447DF-B6B4-42F4-A749-49F4BF38D981}" type="pres">
      <dgm:prSet presAssocID="{C7BA30F2-534F-49AB-9A92-D8B67F1E353C}" presName="childComposite" presStyleCnt="0">
        <dgm:presLayoutVars>
          <dgm:chMax val="0"/>
          <dgm:chPref val="0"/>
        </dgm:presLayoutVars>
      </dgm:prSet>
      <dgm:spPr/>
    </dgm:pt>
    <dgm:pt modelId="{BC809A8E-B02D-41AE-9D27-E570392DF819}" type="pres">
      <dgm:prSet presAssocID="{C7BA30F2-534F-49AB-9A92-D8B67F1E353C}" presName="ChildAccent" presStyleLbl="solidFgAcc1" presStyleIdx="16" presStyleCnt="27"/>
      <dgm:spPr/>
    </dgm:pt>
    <dgm:pt modelId="{ACAFBB79-C5D0-48E9-A34D-039639CD8466}" type="pres">
      <dgm:prSet presAssocID="{C7BA30F2-534F-49AB-9A92-D8B67F1E353C}" presName="Child" presStyleLbl="revTx" presStyleIdx="21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DB05F-AC04-45D2-B352-FE8FA28395D8}" type="pres">
      <dgm:prSet presAssocID="{6EC45987-53F4-4D1B-9AC1-52B40FF33725}" presName="root" presStyleCnt="0">
        <dgm:presLayoutVars>
          <dgm:chMax/>
          <dgm:chPref/>
        </dgm:presLayoutVars>
      </dgm:prSet>
      <dgm:spPr/>
    </dgm:pt>
    <dgm:pt modelId="{B77C850B-183D-4680-A1CE-DEDCE96D4CDB}" type="pres">
      <dgm:prSet presAssocID="{6EC45987-53F4-4D1B-9AC1-52B40FF33725}" presName="rootComposite" presStyleCnt="0">
        <dgm:presLayoutVars/>
      </dgm:prSet>
      <dgm:spPr/>
    </dgm:pt>
    <dgm:pt modelId="{AB811A63-EDF3-4176-834E-D6386EA7DA12}" type="pres">
      <dgm:prSet presAssocID="{6EC45987-53F4-4D1B-9AC1-52B40FF33725}" presName="ParentAccent" presStyleLbl="alignNode1" presStyleIdx="5" presStyleCnt="6"/>
      <dgm:spPr/>
    </dgm:pt>
    <dgm:pt modelId="{6FAFF97B-9A57-4B88-904F-B8ABB2AFFD5E}" type="pres">
      <dgm:prSet presAssocID="{6EC45987-53F4-4D1B-9AC1-52B40FF33725}" presName="ParentSmallAccent" presStyleLbl="fgAcc1" presStyleIdx="5" presStyleCnt="6"/>
      <dgm:spPr/>
    </dgm:pt>
    <dgm:pt modelId="{FDBCDEE3-20E0-4D28-8334-6E3146E18D51}" type="pres">
      <dgm:prSet presAssocID="{6EC45987-53F4-4D1B-9AC1-52B40FF33725}" presName="Parent" presStyleLbl="revTx" presStyleIdx="22" presStyleCnt="3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8D129-94DB-4332-8B9F-645BDDB37C09}" type="pres">
      <dgm:prSet presAssocID="{6EC45987-53F4-4D1B-9AC1-52B40FF33725}" presName="childShape" presStyleCnt="0">
        <dgm:presLayoutVars>
          <dgm:chMax val="0"/>
          <dgm:chPref val="0"/>
        </dgm:presLayoutVars>
      </dgm:prSet>
      <dgm:spPr/>
    </dgm:pt>
    <dgm:pt modelId="{BC349FAA-24FC-4F91-BBB4-966B82C22B3B}" type="pres">
      <dgm:prSet presAssocID="{8FBF2354-86D9-4971-927F-9B03AD598821}" presName="childComposite" presStyleCnt="0">
        <dgm:presLayoutVars>
          <dgm:chMax val="0"/>
          <dgm:chPref val="0"/>
        </dgm:presLayoutVars>
      </dgm:prSet>
      <dgm:spPr/>
    </dgm:pt>
    <dgm:pt modelId="{4B13C305-F729-427A-BE4B-CB6ED0038B11}" type="pres">
      <dgm:prSet presAssocID="{8FBF2354-86D9-4971-927F-9B03AD598821}" presName="ChildAccent" presStyleLbl="solidFgAcc1" presStyleIdx="17" presStyleCnt="27"/>
      <dgm:spPr/>
    </dgm:pt>
    <dgm:pt modelId="{710D95E5-BF02-4491-931D-79301B1C8429}" type="pres">
      <dgm:prSet presAssocID="{8FBF2354-86D9-4971-927F-9B03AD598821}" presName="Child" presStyleLbl="revTx" presStyleIdx="23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DD4E0-BF76-4E3E-9033-D101A19B752C}" type="pres">
      <dgm:prSet presAssocID="{7A251237-C642-4394-9AA4-0C909A7F7856}" presName="childComposite" presStyleCnt="0">
        <dgm:presLayoutVars>
          <dgm:chMax val="0"/>
          <dgm:chPref val="0"/>
        </dgm:presLayoutVars>
      </dgm:prSet>
      <dgm:spPr/>
    </dgm:pt>
    <dgm:pt modelId="{92C4B1F8-9B90-4809-8AB2-C33807993E50}" type="pres">
      <dgm:prSet presAssocID="{7A251237-C642-4394-9AA4-0C909A7F7856}" presName="ChildAccent" presStyleLbl="solidFgAcc1" presStyleIdx="18" presStyleCnt="27"/>
      <dgm:spPr/>
    </dgm:pt>
    <dgm:pt modelId="{4FAC51E4-BB4B-4C17-A44F-0BDA49FED67D}" type="pres">
      <dgm:prSet presAssocID="{7A251237-C642-4394-9AA4-0C909A7F7856}" presName="Child" presStyleLbl="revTx" presStyleIdx="24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4CA94-12F7-45D0-89DE-CC0B60261E32}" type="pres">
      <dgm:prSet presAssocID="{726A7F93-7487-4667-9673-3ACBFB809EB3}" presName="childComposite" presStyleCnt="0">
        <dgm:presLayoutVars>
          <dgm:chMax val="0"/>
          <dgm:chPref val="0"/>
        </dgm:presLayoutVars>
      </dgm:prSet>
      <dgm:spPr/>
    </dgm:pt>
    <dgm:pt modelId="{10F4F032-0C97-409B-8EBC-B4BE7C72F6F9}" type="pres">
      <dgm:prSet presAssocID="{726A7F93-7487-4667-9673-3ACBFB809EB3}" presName="ChildAccent" presStyleLbl="solidFgAcc1" presStyleIdx="19" presStyleCnt="27"/>
      <dgm:spPr/>
    </dgm:pt>
    <dgm:pt modelId="{D183B604-C0CB-4635-A53A-85F277A9AC1A}" type="pres">
      <dgm:prSet presAssocID="{726A7F93-7487-4667-9673-3ACBFB809EB3}" presName="Child" presStyleLbl="revTx" presStyleIdx="25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62E66-6DF1-4C1F-9463-9A0ADAC76A1E}" type="pres">
      <dgm:prSet presAssocID="{1AE4DFE4-256F-48CA-9616-DBDC6DFECE94}" presName="childComposite" presStyleCnt="0">
        <dgm:presLayoutVars>
          <dgm:chMax val="0"/>
          <dgm:chPref val="0"/>
        </dgm:presLayoutVars>
      </dgm:prSet>
      <dgm:spPr/>
    </dgm:pt>
    <dgm:pt modelId="{A4AA4191-DE13-4E16-A721-5E180970DA32}" type="pres">
      <dgm:prSet presAssocID="{1AE4DFE4-256F-48CA-9616-DBDC6DFECE94}" presName="ChildAccent" presStyleLbl="solidFgAcc1" presStyleIdx="20" presStyleCnt="27"/>
      <dgm:spPr/>
    </dgm:pt>
    <dgm:pt modelId="{AFBA2DC0-63A4-43B0-94C4-D26F7A2E55BA}" type="pres">
      <dgm:prSet presAssocID="{1AE4DFE4-256F-48CA-9616-DBDC6DFECE94}" presName="Child" presStyleLbl="revTx" presStyleIdx="26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AD0D7-34F8-4A75-A17B-7FF3F3DE1DC6}" type="pres">
      <dgm:prSet presAssocID="{C54A6F7E-A09B-4B70-A5BF-9567FC72A551}" presName="childComposite" presStyleCnt="0">
        <dgm:presLayoutVars>
          <dgm:chMax val="0"/>
          <dgm:chPref val="0"/>
        </dgm:presLayoutVars>
      </dgm:prSet>
      <dgm:spPr/>
    </dgm:pt>
    <dgm:pt modelId="{C7795ED1-6CEF-4CB0-839D-2BDF36984486}" type="pres">
      <dgm:prSet presAssocID="{C54A6F7E-A09B-4B70-A5BF-9567FC72A551}" presName="ChildAccent" presStyleLbl="solidFgAcc1" presStyleIdx="21" presStyleCnt="27"/>
      <dgm:spPr/>
    </dgm:pt>
    <dgm:pt modelId="{FCCCB626-1144-42C4-8C54-D1BA284FDE7A}" type="pres">
      <dgm:prSet presAssocID="{C54A6F7E-A09B-4B70-A5BF-9567FC72A551}" presName="Child" presStyleLbl="revTx" presStyleIdx="27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F9A22-240A-4961-AF05-F03E0737448B}" type="pres">
      <dgm:prSet presAssocID="{C2120481-AEEB-44A5-9DE6-FEE87974327A}" presName="childComposite" presStyleCnt="0">
        <dgm:presLayoutVars>
          <dgm:chMax val="0"/>
          <dgm:chPref val="0"/>
        </dgm:presLayoutVars>
      </dgm:prSet>
      <dgm:spPr/>
    </dgm:pt>
    <dgm:pt modelId="{C49A735C-ECDE-4E83-ABC0-04A11B353FB3}" type="pres">
      <dgm:prSet presAssocID="{C2120481-AEEB-44A5-9DE6-FEE87974327A}" presName="ChildAccent" presStyleLbl="solidFgAcc1" presStyleIdx="22" presStyleCnt="27"/>
      <dgm:spPr/>
    </dgm:pt>
    <dgm:pt modelId="{355349B8-4248-4EE6-9A54-482E18D1EDC6}" type="pres">
      <dgm:prSet presAssocID="{C2120481-AEEB-44A5-9DE6-FEE87974327A}" presName="Child" presStyleLbl="revTx" presStyleIdx="28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BAA8C-5E62-4DCC-B4C7-D05D046626FF}" type="pres">
      <dgm:prSet presAssocID="{2C9277B6-09C5-47E9-B987-600BF61AE98D}" presName="childComposite" presStyleCnt="0">
        <dgm:presLayoutVars>
          <dgm:chMax val="0"/>
          <dgm:chPref val="0"/>
        </dgm:presLayoutVars>
      </dgm:prSet>
      <dgm:spPr/>
    </dgm:pt>
    <dgm:pt modelId="{4EDBC4D2-EE52-4EA7-B595-485DB2516024}" type="pres">
      <dgm:prSet presAssocID="{2C9277B6-09C5-47E9-B987-600BF61AE98D}" presName="ChildAccent" presStyleLbl="solidFgAcc1" presStyleIdx="23" presStyleCnt="27"/>
      <dgm:spPr/>
    </dgm:pt>
    <dgm:pt modelId="{3E022460-49A4-46F8-96D5-98546A5859F5}" type="pres">
      <dgm:prSet presAssocID="{2C9277B6-09C5-47E9-B987-600BF61AE98D}" presName="Child" presStyleLbl="revTx" presStyleIdx="29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71E3C-0662-4FA1-B6E7-18D6225C1B1F}" type="pres">
      <dgm:prSet presAssocID="{CCAC0148-0B32-4CC1-8AA3-3A5D8D2BAE99}" presName="childComposite" presStyleCnt="0">
        <dgm:presLayoutVars>
          <dgm:chMax val="0"/>
          <dgm:chPref val="0"/>
        </dgm:presLayoutVars>
      </dgm:prSet>
      <dgm:spPr/>
    </dgm:pt>
    <dgm:pt modelId="{B541444E-279E-4F84-BDB8-0097768FBEC9}" type="pres">
      <dgm:prSet presAssocID="{CCAC0148-0B32-4CC1-8AA3-3A5D8D2BAE99}" presName="ChildAccent" presStyleLbl="solidFgAcc1" presStyleIdx="24" presStyleCnt="27"/>
      <dgm:spPr/>
    </dgm:pt>
    <dgm:pt modelId="{586AD87B-0FEC-46EF-BE4E-9C8EE495C56F}" type="pres">
      <dgm:prSet presAssocID="{CCAC0148-0B32-4CC1-8AA3-3A5D8D2BAE99}" presName="Child" presStyleLbl="revTx" presStyleIdx="30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33CC2-6271-4016-8E96-DEBEA485B548}" type="pres">
      <dgm:prSet presAssocID="{21BDAAD8-EC23-4BA7-B358-B2F55FF6630C}" presName="childComposite" presStyleCnt="0">
        <dgm:presLayoutVars>
          <dgm:chMax val="0"/>
          <dgm:chPref val="0"/>
        </dgm:presLayoutVars>
      </dgm:prSet>
      <dgm:spPr/>
    </dgm:pt>
    <dgm:pt modelId="{52E90364-6EAD-4865-A0C2-F4D1A1CB67F5}" type="pres">
      <dgm:prSet presAssocID="{21BDAAD8-EC23-4BA7-B358-B2F55FF6630C}" presName="ChildAccent" presStyleLbl="solidFgAcc1" presStyleIdx="25" presStyleCnt="27"/>
      <dgm:spPr/>
    </dgm:pt>
    <dgm:pt modelId="{E5282BD1-46CD-4059-A62A-76BB42EE72A2}" type="pres">
      <dgm:prSet presAssocID="{21BDAAD8-EC23-4BA7-B358-B2F55FF6630C}" presName="Child" presStyleLbl="revTx" presStyleIdx="31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BA86E-309E-4553-BDB7-EFEAA55E8C0F}" type="pres">
      <dgm:prSet presAssocID="{7FC1D425-D420-42B6-894A-ADFF7DBFE910}" presName="childComposite" presStyleCnt="0">
        <dgm:presLayoutVars>
          <dgm:chMax val="0"/>
          <dgm:chPref val="0"/>
        </dgm:presLayoutVars>
      </dgm:prSet>
      <dgm:spPr/>
    </dgm:pt>
    <dgm:pt modelId="{7E32B077-C54B-49F8-B2FE-CE28599BCE2A}" type="pres">
      <dgm:prSet presAssocID="{7FC1D425-D420-42B6-894A-ADFF7DBFE910}" presName="ChildAccent" presStyleLbl="solidFgAcc1" presStyleIdx="26" presStyleCnt="27"/>
      <dgm:spPr/>
    </dgm:pt>
    <dgm:pt modelId="{BB4B3A6C-3D3F-4BA2-8953-8930B9349B09}" type="pres">
      <dgm:prSet presAssocID="{7FC1D425-D420-42B6-894A-ADFF7DBFE910}" presName="Child" presStyleLbl="revTx" presStyleIdx="32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326018-04C1-47F0-98E4-A59CB16CF45B}" type="presOf" srcId="{6B3AF50C-55E2-44BA-936A-FA72005862CA}" destId="{5D0852EF-1767-4CA8-89BE-14585DAD5992}" srcOrd="0" destOrd="0" presId="urn:microsoft.com/office/officeart/2008/layout/SquareAccentList"/>
    <dgm:cxn modelId="{36AC7C68-A3B2-4826-9AC5-E9F0881303D8}" type="presOf" srcId="{7FC1D425-D420-42B6-894A-ADFF7DBFE910}" destId="{BB4B3A6C-3D3F-4BA2-8953-8930B9349B09}" srcOrd="0" destOrd="0" presId="urn:microsoft.com/office/officeart/2008/layout/SquareAccentList"/>
    <dgm:cxn modelId="{54BB5BF0-B57C-4197-8CEB-E986FF1A77EA}" type="presOf" srcId="{1AE4DFE4-256F-48CA-9616-DBDC6DFECE94}" destId="{AFBA2DC0-63A4-43B0-94C4-D26F7A2E55BA}" srcOrd="0" destOrd="0" presId="urn:microsoft.com/office/officeart/2008/layout/SquareAccentList"/>
    <dgm:cxn modelId="{EA5AEA2E-2104-4BC2-9374-C6C5AF4E4561}" srcId="{6BE90ED7-6D40-418B-9E10-B89FE14C0826}" destId="{F05C02AD-131B-4290-8470-98509709798D}" srcOrd="1" destOrd="0" parTransId="{6146E660-4A0D-4C1E-8791-CA49BD23C10F}" sibTransId="{454D9E86-010B-4B66-A841-6FEB59497EB4}"/>
    <dgm:cxn modelId="{DAAB902F-E37A-4668-89D7-2D6DFC8D588F}" type="presOf" srcId="{5B562000-1D90-4455-949F-4BD701C283F6}" destId="{89972810-82C4-46A1-B75D-3A85520D6D2E}" srcOrd="0" destOrd="0" presId="urn:microsoft.com/office/officeart/2008/layout/SquareAccentList"/>
    <dgm:cxn modelId="{1E541F70-27EC-436B-8331-266A122ED5E7}" type="presOf" srcId="{3C2C6B6B-01B3-4890-8116-D23078835A7E}" destId="{0080CBB1-19EC-4722-BEB7-51C5BC7A8681}" srcOrd="0" destOrd="0" presId="urn:microsoft.com/office/officeart/2008/layout/SquareAccentList"/>
    <dgm:cxn modelId="{D9468509-3F00-4EBF-BB93-65E285AF7E97}" srcId="{6EC45987-53F4-4D1B-9AC1-52B40FF33725}" destId="{2C9277B6-09C5-47E9-B987-600BF61AE98D}" srcOrd="6" destOrd="0" parTransId="{0B0CDAB9-624C-4E9C-A0F8-A4E916F1CCD2}" sibTransId="{ED8BD144-9E59-48BF-AC9F-6BF9F92408A1}"/>
    <dgm:cxn modelId="{DF018255-B944-421A-A60B-FC8731D606CC}" type="presOf" srcId="{CCAC0148-0B32-4CC1-8AA3-3A5D8D2BAE99}" destId="{586AD87B-0FEC-46EF-BE4E-9C8EE495C56F}" srcOrd="0" destOrd="0" presId="urn:microsoft.com/office/officeart/2008/layout/SquareAccentList"/>
    <dgm:cxn modelId="{62766B94-53BA-4FD8-9FCC-EEECC15916F6}" srcId="{44CAB162-7C99-4C5C-A15A-347E2A40F93F}" destId="{1C62C211-A2CB-40D7-BBF5-2B1167E95898}" srcOrd="0" destOrd="0" parTransId="{C50CA165-3BE4-4A96-A6DA-63FBD015F8C5}" sibTransId="{FB3EFB30-0BE0-41D5-9B92-BDD18714D639}"/>
    <dgm:cxn modelId="{01DAC25D-5EBF-4D78-85C4-74F062F182FA}" type="presOf" srcId="{8A691477-214F-4FC8-BC3E-D6BD89AD3665}" destId="{2756253A-4BF7-4CA5-947F-C57FD2E3B360}" srcOrd="0" destOrd="0" presId="urn:microsoft.com/office/officeart/2008/layout/SquareAccentList"/>
    <dgm:cxn modelId="{6AF98DEB-775D-4608-9A67-D6785C0CC837}" type="presOf" srcId="{2C9277B6-09C5-47E9-B987-600BF61AE98D}" destId="{3E022460-49A4-46F8-96D5-98546A5859F5}" srcOrd="0" destOrd="0" presId="urn:microsoft.com/office/officeart/2008/layout/SquareAccentList"/>
    <dgm:cxn modelId="{5D976EEF-822A-4520-B374-EA889ED4D243}" srcId="{6EC45987-53F4-4D1B-9AC1-52B40FF33725}" destId="{CCAC0148-0B32-4CC1-8AA3-3A5D8D2BAE99}" srcOrd="7" destOrd="0" parTransId="{56503BEC-F129-4FDE-BF80-6A808C794F8B}" sibTransId="{578D1A6A-2BA1-4D2E-9969-813CB1C15467}"/>
    <dgm:cxn modelId="{DEAE4EB6-1322-499A-B8BA-DC226CE61777}" srcId="{1C62C211-A2CB-40D7-BBF5-2B1167E95898}" destId="{6B3AF50C-55E2-44BA-936A-FA72005862CA}" srcOrd="3" destOrd="0" parTransId="{9363A831-53D2-41F6-86DB-232CFF56996F}" sibTransId="{14E28C7F-D44B-42C1-97ED-9F5ECFAB22A5}"/>
    <dgm:cxn modelId="{DF7DEDF8-7CFA-4B80-A2D2-9D889539D505}" type="presOf" srcId="{9AD2806B-5B33-4BB8-8449-44765A66B170}" destId="{4B51CA7A-F5D8-437A-A6CD-81BCB594E025}" srcOrd="0" destOrd="0" presId="urn:microsoft.com/office/officeart/2008/layout/SquareAccentList"/>
    <dgm:cxn modelId="{C8BD5614-BDFC-46BA-A11A-A5CF2FFDDD34}" type="presOf" srcId="{F05C02AD-131B-4290-8470-98509709798D}" destId="{EAA646C4-BC36-4351-A641-6B758453FA97}" srcOrd="0" destOrd="0" presId="urn:microsoft.com/office/officeart/2008/layout/SquareAccentList"/>
    <dgm:cxn modelId="{0331CF0B-B2B7-43CB-956C-F5746A801395}" type="presOf" srcId="{FAE1F482-95DB-4834-B276-59541B8FC265}" destId="{09D7A089-2CE3-4AAD-96E2-79F94800489A}" srcOrd="0" destOrd="0" presId="urn:microsoft.com/office/officeart/2008/layout/SquareAccentList"/>
    <dgm:cxn modelId="{71BCBA4F-054E-49AB-AF4A-EE6C4775D1AA}" srcId="{44CAB162-7C99-4C5C-A15A-347E2A40F93F}" destId="{2ABDFDA5-D1B1-48D8-9919-2FD852BA3C0D}" srcOrd="2" destOrd="0" parTransId="{47514550-43D4-4469-8738-59A8DE3572DB}" sibTransId="{2D22148B-1899-4BAB-B324-8B841D129C4D}"/>
    <dgm:cxn modelId="{BBE3576C-4022-4783-AC08-76559FD1A2F0}" srcId="{6EC45987-53F4-4D1B-9AC1-52B40FF33725}" destId="{1AE4DFE4-256F-48CA-9616-DBDC6DFECE94}" srcOrd="3" destOrd="0" parTransId="{08987DE2-1DB0-4140-97FE-4B3611DBB5D9}" sibTransId="{2B051A80-FF68-4F94-8A51-4F0E42FF07A6}"/>
    <dgm:cxn modelId="{2A6F82A3-03C6-4358-937E-483686B7CB7A}" srcId="{44CAB162-7C99-4C5C-A15A-347E2A40F93F}" destId="{8A691477-214F-4FC8-BC3E-D6BD89AD3665}" srcOrd="4" destOrd="0" parTransId="{DAA50F3A-FFCF-4413-8EC2-839326DEA1A3}" sibTransId="{E9821B15-A4E2-4411-A6A0-3DD947239C08}"/>
    <dgm:cxn modelId="{B334C19F-C246-4CF7-8386-1B1A0DAD66EA}" type="presOf" srcId="{D3CC644F-EB29-408A-8A03-29DA0054E2C7}" destId="{8918D004-2540-4A83-882F-7626EEEE0157}" srcOrd="0" destOrd="0" presId="urn:microsoft.com/office/officeart/2008/layout/SquareAccentList"/>
    <dgm:cxn modelId="{1E1491F4-F52E-4E3A-9E57-61B6D1816E1A}" srcId="{CE6395B1-FD27-40A8-BD25-515965289D1E}" destId="{DC8A3204-D534-4EE2-9F39-F9C5B8CB4697}" srcOrd="1" destOrd="0" parTransId="{06594C1A-4527-4C27-A1FF-70731B8B52C8}" sibTransId="{62CE7A78-941A-425F-BC5C-FFE24B11D497}"/>
    <dgm:cxn modelId="{87219D4C-B068-46DD-8AAF-1C0EEB4F3AB4}" srcId="{2ABDFDA5-D1B1-48D8-9919-2FD852BA3C0D}" destId="{537D3B56-E8B3-4111-83F9-7185E394E833}" srcOrd="1" destOrd="0" parTransId="{0805CAA1-91E0-4CFF-B19C-BA1BFDC4FCC0}" sibTransId="{FB447D6C-F89C-4B24-B4A6-D62D7BAB6D39}"/>
    <dgm:cxn modelId="{49587332-F22A-4A40-8509-0C49654FD012}" type="presOf" srcId="{7A251237-C642-4394-9AA4-0C909A7F7856}" destId="{4FAC51E4-BB4B-4C17-A44F-0BDA49FED67D}" srcOrd="0" destOrd="0" presId="urn:microsoft.com/office/officeart/2008/layout/SquareAccentList"/>
    <dgm:cxn modelId="{8C7C563B-B3CD-495C-88F0-FA86BEE49016}" type="presOf" srcId="{21BDAAD8-EC23-4BA7-B358-B2F55FF6630C}" destId="{E5282BD1-46CD-4059-A62A-76BB42EE72A2}" srcOrd="0" destOrd="0" presId="urn:microsoft.com/office/officeart/2008/layout/SquareAccentList"/>
    <dgm:cxn modelId="{7870B0D1-B4E3-4A6A-8370-92C225C9143D}" srcId="{1C62C211-A2CB-40D7-BBF5-2B1167E95898}" destId="{D3CC644F-EB29-408A-8A03-29DA0054E2C7}" srcOrd="1" destOrd="0" parTransId="{5004EBB1-A2EF-4893-816A-DE1C5381C89A}" sibTransId="{A41B6008-4116-44D8-BCB7-3F0C64839F81}"/>
    <dgm:cxn modelId="{5E72C30D-6ED7-4D45-89E0-9B7E13384B0B}" srcId="{8A691477-214F-4FC8-BC3E-D6BD89AD3665}" destId="{C7BA30F2-534F-49AB-9A92-D8B67F1E353C}" srcOrd="3" destOrd="0" parTransId="{AA27EEAD-AF78-4FCE-B80C-903D20C32BF0}" sibTransId="{ED59BF6F-F5AA-4CFC-A493-23DA386FE6E2}"/>
    <dgm:cxn modelId="{42CFECC3-2CA0-4024-AB48-D422FA3732E1}" type="presOf" srcId="{44CAB162-7C99-4C5C-A15A-347E2A40F93F}" destId="{318AECF0-9F77-4468-8C7B-8A7BB358951B}" srcOrd="0" destOrd="0" presId="urn:microsoft.com/office/officeart/2008/layout/SquareAccentList"/>
    <dgm:cxn modelId="{37CE6648-8EA4-4E47-BA40-A9683374EF45}" type="presOf" srcId="{9CB4AC91-9A36-48D5-A6E9-B00906D1FEE6}" destId="{61CD5D6D-F371-43A9-9CCE-68728171A321}" srcOrd="0" destOrd="0" presId="urn:microsoft.com/office/officeart/2008/layout/SquareAccentList"/>
    <dgm:cxn modelId="{13AF62AE-A840-43A1-B3AE-DE47C5B4D1C0}" srcId="{6EC45987-53F4-4D1B-9AC1-52B40FF33725}" destId="{7A251237-C642-4394-9AA4-0C909A7F7856}" srcOrd="1" destOrd="0" parTransId="{9EA3416D-750C-4443-9306-7490705BB5E8}" sibTransId="{45AE5A05-2A77-40EA-90F2-3F8F7AE17519}"/>
    <dgm:cxn modelId="{26193AD7-EA39-46C1-8A7E-C4E045AA1CCC}" srcId="{CE6395B1-FD27-40A8-BD25-515965289D1E}" destId="{BA1C06DE-794B-499D-8665-803306DA7009}" srcOrd="2" destOrd="0" parTransId="{3B4F638F-2333-4CAF-8EC8-60C7080F3752}" sibTransId="{30A3A041-1543-4F41-AE24-0F60E608F3DF}"/>
    <dgm:cxn modelId="{4B9B76B7-2B5F-4F2C-BA16-A9EB84A569A0}" srcId="{2ABDFDA5-D1B1-48D8-9919-2FD852BA3C0D}" destId="{5B562000-1D90-4455-949F-4BD701C283F6}" srcOrd="0" destOrd="0" parTransId="{32C32FDB-50E7-41C1-A6F0-FCF0F786F724}" sibTransId="{8010E655-C0E9-4BEB-8207-719FBDD81ED9}"/>
    <dgm:cxn modelId="{571AC212-B9E7-4392-B928-36A8BD33E0CF}" srcId="{1C62C211-A2CB-40D7-BBF5-2B1167E95898}" destId="{93DEFFBC-A1A6-4513-9EF3-B55AB4429453}" srcOrd="0" destOrd="0" parTransId="{EFE29692-1890-48BA-9BFB-5251133DA2F4}" sibTransId="{ED9B6ECA-231E-4135-BE3E-4DDFB67117E2}"/>
    <dgm:cxn modelId="{444FAFA1-5E22-4EBF-8D21-5C357FC06DFD}" srcId="{8A691477-214F-4FC8-BC3E-D6BD89AD3665}" destId="{EB9BEFA0-36CD-4FEE-9DB3-C305DC4DDD9A}" srcOrd="0" destOrd="0" parTransId="{21FA4D61-DF08-449F-824D-F093C1AEC86D}" sibTransId="{659CB06C-7422-42BE-B314-B6C74480E4DC}"/>
    <dgm:cxn modelId="{ECCB43B1-86C7-4D27-ACB2-4BDE3BC889EE}" type="presOf" srcId="{591E2509-FE11-471C-8745-CEB5C7CB9B39}" destId="{B92727AA-167D-4DE1-A11B-B01BEBC2D4D5}" srcOrd="0" destOrd="0" presId="urn:microsoft.com/office/officeart/2008/layout/SquareAccentList"/>
    <dgm:cxn modelId="{1FED6A18-FB32-4D58-A348-128D89E9F6B8}" srcId="{6BE90ED7-6D40-418B-9E10-B89FE14C0826}" destId="{3C2C6B6B-01B3-4890-8116-D23078835A7E}" srcOrd="2" destOrd="0" parTransId="{6C92F725-778B-4D71-A68D-7F548E6C79E3}" sibTransId="{D541B7D7-8478-4B7C-94AC-7110D6DB6E82}"/>
    <dgm:cxn modelId="{D10F4E9D-450A-43AB-B19A-971ECE62A944}" srcId="{44CAB162-7C99-4C5C-A15A-347E2A40F93F}" destId="{6BE90ED7-6D40-418B-9E10-B89FE14C0826}" srcOrd="1" destOrd="0" parTransId="{C26BA0B1-55C5-4A7C-82D6-4E33691769BF}" sibTransId="{63D56173-4C02-41F8-AF0A-78D09F2EC6D6}"/>
    <dgm:cxn modelId="{D3A3945B-0A46-474B-BDDF-C23D3DDD7767}" srcId="{CE6395B1-FD27-40A8-BD25-515965289D1E}" destId="{9AD2806B-5B33-4BB8-8449-44765A66B170}" srcOrd="3" destOrd="0" parTransId="{0B575129-5F5D-48E9-A0A9-084B62F9A920}" sibTransId="{538376BB-9ED3-48CD-ACFE-D91E1AB01186}"/>
    <dgm:cxn modelId="{3F3E9DAC-3528-4AA2-A2B5-78E414DFDD83}" type="presOf" srcId="{537D3B56-E8B3-4111-83F9-7185E394E833}" destId="{F06424E0-6E27-43DF-A09A-FA88AF57547F}" srcOrd="0" destOrd="0" presId="urn:microsoft.com/office/officeart/2008/layout/SquareAccentList"/>
    <dgm:cxn modelId="{36C20098-67BA-4CB3-8FE7-994DE480C6C8}" type="presOf" srcId="{726A7F93-7487-4667-9673-3ACBFB809EB3}" destId="{D183B604-C0CB-4635-A53A-85F277A9AC1A}" srcOrd="0" destOrd="0" presId="urn:microsoft.com/office/officeart/2008/layout/SquareAccentList"/>
    <dgm:cxn modelId="{DB6DEFE5-920C-46E5-92AF-FAF9C3EC29E1}" type="presOf" srcId="{DC8A3204-D534-4EE2-9F39-F9C5B8CB4697}" destId="{C7B8B610-08B6-45A2-A24C-80B89CB6129E}" srcOrd="0" destOrd="0" presId="urn:microsoft.com/office/officeart/2008/layout/SquareAccentList"/>
    <dgm:cxn modelId="{FF910F7C-1375-4E88-835D-EC7FB930603B}" type="presOf" srcId="{C7BA30F2-534F-49AB-9A92-D8B67F1E353C}" destId="{ACAFBB79-C5D0-48E9-A34D-039639CD8466}" srcOrd="0" destOrd="0" presId="urn:microsoft.com/office/officeart/2008/layout/SquareAccentList"/>
    <dgm:cxn modelId="{782C9305-5001-474D-9126-505BB4A430D8}" srcId="{6EC45987-53F4-4D1B-9AC1-52B40FF33725}" destId="{8FBF2354-86D9-4971-927F-9B03AD598821}" srcOrd="0" destOrd="0" parTransId="{5E66A852-0951-4ED1-9A2E-510AC80A4131}" sibTransId="{4C496254-2769-47DF-8AA5-2EB4976ADC71}"/>
    <dgm:cxn modelId="{53D3EDE9-0A3E-49CB-B1D3-A36416DE6C89}" type="presOf" srcId="{1C62C211-A2CB-40D7-BBF5-2B1167E95898}" destId="{5A169812-AF58-43D0-9277-7E8DCA87722E}" srcOrd="0" destOrd="0" presId="urn:microsoft.com/office/officeart/2008/layout/SquareAccentList"/>
    <dgm:cxn modelId="{2BD02D41-CDA3-4C79-8D9B-8CC42F97DA8A}" srcId="{1C62C211-A2CB-40D7-BBF5-2B1167E95898}" destId="{591E2509-FE11-471C-8745-CEB5C7CB9B39}" srcOrd="2" destOrd="0" parTransId="{9DA63797-EF80-4CB2-A5B5-2ED578A02B50}" sibTransId="{6D90BCF1-13FD-4BD5-AF7C-54EA10D3CE8D}"/>
    <dgm:cxn modelId="{835EBF30-6518-4176-8341-A51C8B02E9E3}" srcId="{44CAB162-7C99-4C5C-A15A-347E2A40F93F}" destId="{CE6395B1-FD27-40A8-BD25-515965289D1E}" srcOrd="3" destOrd="0" parTransId="{2A140CDA-E9B7-41ED-9B50-9D38B010713B}" sibTransId="{2122A736-6C76-4F42-8EC1-7C3BC863702F}"/>
    <dgm:cxn modelId="{0C39162F-4E89-4078-832E-C2C9FF46E8AB}" srcId="{CE6395B1-FD27-40A8-BD25-515965289D1E}" destId="{9CB4AC91-9A36-48D5-A6E9-B00906D1FEE6}" srcOrd="0" destOrd="0" parTransId="{53888F8B-CE2C-4AD2-AE72-285601F4A03B}" sibTransId="{84C0317E-F9C6-4B02-A42A-0658345FE2CD}"/>
    <dgm:cxn modelId="{A5EFD121-2F58-4C16-A436-5C78E61BF997}" srcId="{6EC45987-53F4-4D1B-9AC1-52B40FF33725}" destId="{C2120481-AEEB-44A5-9DE6-FEE87974327A}" srcOrd="5" destOrd="0" parTransId="{7575D249-0844-47E5-B4B8-1B2EC448AF8D}" sibTransId="{74718D27-374C-4074-9BB2-AEFA6A27BBB5}"/>
    <dgm:cxn modelId="{EFFDAAAD-0690-47A5-8868-CDEBE2CCA27F}" srcId="{8A691477-214F-4FC8-BC3E-D6BD89AD3665}" destId="{5B6F672C-3D9E-4E2A-836A-03FEF54F6702}" srcOrd="1" destOrd="0" parTransId="{E6EA363E-E353-4716-83D8-734F18723B6E}" sibTransId="{19C92E3A-3198-4F8F-BEF1-2152249B55C9}"/>
    <dgm:cxn modelId="{2D90D389-31A5-41D2-8634-487F19EB49BB}" srcId="{6EC45987-53F4-4D1B-9AC1-52B40FF33725}" destId="{C54A6F7E-A09B-4B70-A5BF-9567FC72A551}" srcOrd="4" destOrd="0" parTransId="{44A66AB9-C4F7-43EC-AF55-7ED67A7E6699}" sibTransId="{347AF3BE-3420-4BB8-8FAD-358561851F23}"/>
    <dgm:cxn modelId="{4E5509BD-C409-4EFD-9C54-0C15FC2493A8}" type="presOf" srcId="{CE6395B1-FD27-40A8-BD25-515965289D1E}" destId="{A1D156CC-C665-41A9-87E3-747617A080DC}" srcOrd="0" destOrd="0" presId="urn:microsoft.com/office/officeart/2008/layout/SquareAccentList"/>
    <dgm:cxn modelId="{134043EB-7140-4366-9AB4-47EC8D08DDD4}" type="presOf" srcId="{C54A6F7E-A09B-4B70-A5BF-9567FC72A551}" destId="{FCCCB626-1144-42C4-8C54-D1BA284FDE7A}" srcOrd="0" destOrd="0" presId="urn:microsoft.com/office/officeart/2008/layout/SquareAccentList"/>
    <dgm:cxn modelId="{5FCCA1DB-716F-45EB-A826-9DF9E0A07EDF}" type="presOf" srcId="{5B6F672C-3D9E-4E2A-836A-03FEF54F6702}" destId="{A1817F1B-DC8C-4B7A-B7B2-FC4769E7684B}" srcOrd="0" destOrd="0" presId="urn:microsoft.com/office/officeart/2008/layout/SquareAccentList"/>
    <dgm:cxn modelId="{66D11CF5-B172-4B1D-87BC-5FEAFF3A26EA}" type="presOf" srcId="{C2120481-AEEB-44A5-9DE6-FEE87974327A}" destId="{355349B8-4248-4EE6-9A54-482E18D1EDC6}" srcOrd="0" destOrd="0" presId="urn:microsoft.com/office/officeart/2008/layout/SquareAccentList"/>
    <dgm:cxn modelId="{582F7E81-0BB1-4DD2-ABCA-AE4407D6B126}" srcId="{6EC45987-53F4-4D1B-9AC1-52B40FF33725}" destId="{726A7F93-7487-4667-9673-3ACBFB809EB3}" srcOrd="2" destOrd="0" parTransId="{B677DE94-E670-4B93-A91A-0DCA4CC33BD0}" sibTransId="{5F6ECBB3-16E1-4EC3-8961-85C38EBA8401}"/>
    <dgm:cxn modelId="{E0839502-9F81-475B-91D9-C1D4E0963ECA}" srcId="{6EC45987-53F4-4D1B-9AC1-52B40FF33725}" destId="{21BDAAD8-EC23-4BA7-B358-B2F55FF6630C}" srcOrd="8" destOrd="0" parTransId="{C1C8D678-EF3B-4370-890F-84C0ED714706}" sibTransId="{03F15110-5B28-43C3-90D4-A870D10F5B90}"/>
    <dgm:cxn modelId="{3B88FDD4-F413-420D-9A95-5D91AFB3955F}" srcId="{6BE90ED7-6D40-418B-9E10-B89FE14C0826}" destId="{FAE1F482-95DB-4834-B276-59541B8FC265}" srcOrd="0" destOrd="0" parTransId="{2E902501-2099-4053-8DAF-248CD0496FCE}" sibTransId="{D4934255-CB6B-47F5-AB0D-1E19DFFAC912}"/>
    <dgm:cxn modelId="{6F465B93-585C-46A5-90CE-4009BEE41E8C}" type="presOf" srcId="{BA1C06DE-794B-499D-8665-803306DA7009}" destId="{A1DDFE2A-B0F2-4ECD-A08C-A919F0770A9F}" srcOrd="0" destOrd="0" presId="urn:microsoft.com/office/officeart/2008/layout/SquareAccentList"/>
    <dgm:cxn modelId="{7A3502B6-22DD-4C9A-B778-C042EAA1BA1C}" type="presOf" srcId="{93DEFFBC-A1A6-4513-9EF3-B55AB4429453}" destId="{0AB50EC7-077A-409C-9657-50E4EC8052A5}" srcOrd="0" destOrd="0" presId="urn:microsoft.com/office/officeart/2008/layout/SquareAccentList"/>
    <dgm:cxn modelId="{F5F0B8E1-E68E-42B3-A423-A0E6DF818AC7}" type="presOf" srcId="{6EC45987-53F4-4D1B-9AC1-52B40FF33725}" destId="{FDBCDEE3-20E0-4D28-8334-6E3146E18D51}" srcOrd="0" destOrd="0" presId="urn:microsoft.com/office/officeart/2008/layout/SquareAccentList"/>
    <dgm:cxn modelId="{58E37859-02AF-4B8F-93B5-0D021082B261}" srcId="{8A691477-214F-4FC8-BC3E-D6BD89AD3665}" destId="{00CBB24B-14FA-426E-BCE5-ABC74032A083}" srcOrd="2" destOrd="0" parTransId="{803C378F-42BB-4E1E-ABC0-8AB0BC7DF571}" sibTransId="{A2B17294-9A42-4101-9E05-4C0F76FB340A}"/>
    <dgm:cxn modelId="{1451E50C-2A47-4903-B5F0-79930E192458}" srcId="{6EC45987-53F4-4D1B-9AC1-52B40FF33725}" destId="{7FC1D425-D420-42B6-894A-ADFF7DBFE910}" srcOrd="9" destOrd="0" parTransId="{17161C06-6456-4A01-A4ED-2473F7A01EC2}" sibTransId="{C0222188-AD87-4126-8B97-66DC8F2C70A5}"/>
    <dgm:cxn modelId="{1D6C18A2-D3BE-4D53-A831-D630DE21ACCF}" type="presOf" srcId="{2ABDFDA5-D1B1-48D8-9919-2FD852BA3C0D}" destId="{B51B845C-B8A4-48E5-AF3B-1B72478F561C}" srcOrd="0" destOrd="0" presId="urn:microsoft.com/office/officeart/2008/layout/SquareAccentList"/>
    <dgm:cxn modelId="{C9920A96-C613-4A5A-BA74-5AC3AC7FB9B0}" srcId="{44CAB162-7C99-4C5C-A15A-347E2A40F93F}" destId="{6EC45987-53F4-4D1B-9AC1-52B40FF33725}" srcOrd="5" destOrd="0" parTransId="{AFF2E86B-1858-4875-B792-D55106392E32}" sibTransId="{429F64CF-7507-4164-92FF-5871F3382274}"/>
    <dgm:cxn modelId="{A9974F12-0E62-4AEF-9DF1-3D537AB8144D}" type="presOf" srcId="{00CBB24B-14FA-426E-BCE5-ABC74032A083}" destId="{B90F68C0-2198-41B5-9F55-54741AC99F92}" srcOrd="0" destOrd="0" presId="urn:microsoft.com/office/officeart/2008/layout/SquareAccentList"/>
    <dgm:cxn modelId="{26A37D28-74BC-4F62-B190-39B9EDF40B65}" type="presOf" srcId="{6BE90ED7-6D40-418B-9E10-B89FE14C0826}" destId="{297F9B7B-65DF-486A-B53F-9386CD57FE30}" srcOrd="0" destOrd="0" presId="urn:microsoft.com/office/officeart/2008/layout/SquareAccentList"/>
    <dgm:cxn modelId="{9F704FB2-5418-47D7-9E63-0853572ED77C}" type="presOf" srcId="{EB9BEFA0-36CD-4FEE-9DB3-C305DC4DDD9A}" destId="{57CE1671-99A4-4EE7-B345-CFD2633BAE6A}" srcOrd="0" destOrd="0" presId="urn:microsoft.com/office/officeart/2008/layout/SquareAccentList"/>
    <dgm:cxn modelId="{0E2FDCFE-29F9-4617-8C4C-BBC6B09FAFE0}" type="presOf" srcId="{8FBF2354-86D9-4971-927F-9B03AD598821}" destId="{710D95E5-BF02-4491-931D-79301B1C8429}" srcOrd="0" destOrd="0" presId="urn:microsoft.com/office/officeart/2008/layout/SquareAccentList"/>
    <dgm:cxn modelId="{401EB04A-9889-4472-97E1-BEE5CDA5F309}" type="presParOf" srcId="{318AECF0-9F77-4468-8C7B-8A7BB358951B}" destId="{251F0A92-026B-4A4D-A341-B5FD8FBDC7CA}" srcOrd="0" destOrd="0" presId="urn:microsoft.com/office/officeart/2008/layout/SquareAccentList"/>
    <dgm:cxn modelId="{8119D304-9BAA-4B4C-BAC3-5765E0511DB0}" type="presParOf" srcId="{251F0A92-026B-4A4D-A341-B5FD8FBDC7CA}" destId="{941536F7-02DA-4999-8E9F-5BCB097DEE79}" srcOrd="0" destOrd="0" presId="urn:microsoft.com/office/officeart/2008/layout/SquareAccentList"/>
    <dgm:cxn modelId="{744566E7-FA1C-48CE-AC15-47D947724708}" type="presParOf" srcId="{941536F7-02DA-4999-8E9F-5BCB097DEE79}" destId="{464A35EA-077F-4F97-BF0C-5E0AE856DD1C}" srcOrd="0" destOrd="0" presId="urn:microsoft.com/office/officeart/2008/layout/SquareAccentList"/>
    <dgm:cxn modelId="{0DB8B832-B26F-479E-8D02-F61B8BF4DD78}" type="presParOf" srcId="{941536F7-02DA-4999-8E9F-5BCB097DEE79}" destId="{532B6E9B-A32E-4DAB-9EF4-EF8E47B13113}" srcOrd="1" destOrd="0" presId="urn:microsoft.com/office/officeart/2008/layout/SquareAccentList"/>
    <dgm:cxn modelId="{3799AF5F-7E50-4036-942A-277E1CC3A4CF}" type="presParOf" srcId="{941536F7-02DA-4999-8E9F-5BCB097DEE79}" destId="{5A169812-AF58-43D0-9277-7E8DCA87722E}" srcOrd="2" destOrd="0" presId="urn:microsoft.com/office/officeart/2008/layout/SquareAccentList"/>
    <dgm:cxn modelId="{434BC858-2855-4D27-9B64-77256C20CA23}" type="presParOf" srcId="{251F0A92-026B-4A4D-A341-B5FD8FBDC7CA}" destId="{591FCE20-CC2B-44ED-BEEF-892F4A25B6F6}" srcOrd="1" destOrd="0" presId="urn:microsoft.com/office/officeart/2008/layout/SquareAccentList"/>
    <dgm:cxn modelId="{F66D0275-B5E8-4D63-8D51-75567F312A35}" type="presParOf" srcId="{591FCE20-CC2B-44ED-BEEF-892F4A25B6F6}" destId="{FCD6A609-400B-4651-806C-8734B789FA68}" srcOrd="0" destOrd="0" presId="urn:microsoft.com/office/officeart/2008/layout/SquareAccentList"/>
    <dgm:cxn modelId="{C9A9C450-99A2-41CA-BBAC-834B005438F3}" type="presParOf" srcId="{FCD6A609-400B-4651-806C-8734B789FA68}" destId="{74DFB44B-639B-4780-A87C-DA07D82964F2}" srcOrd="0" destOrd="0" presId="urn:microsoft.com/office/officeart/2008/layout/SquareAccentList"/>
    <dgm:cxn modelId="{AAA1F2B0-D870-4377-87A9-0FC080890689}" type="presParOf" srcId="{FCD6A609-400B-4651-806C-8734B789FA68}" destId="{0AB50EC7-077A-409C-9657-50E4EC8052A5}" srcOrd="1" destOrd="0" presId="urn:microsoft.com/office/officeart/2008/layout/SquareAccentList"/>
    <dgm:cxn modelId="{5FC65664-0E3B-4EB7-A0CF-348BD35C3FBE}" type="presParOf" srcId="{591FCE20-CC2B-44ED-BEEF-892F4A25B6F6}" destId="{0077A35A-3903-4D5F-8BDD-7FCF622BD923}" srcOrd="1" destOrd="0" presId="urn:microsoft.com/office/officeart/2008/layout/SquareAccentList"/>
    <dgm:cxn modelId="{B04D7F20-1FFB-46E9-A6CA-42B8201A770A}" type="presParOf" srcId="{0077A35A-3903-4D5F-8BDD-7FCF622BD923}" destId="{B7753C68-87E2-4DC4-A83A-31E2BB2CB3C0}" srcOrd="0" destOrd="0" presId="urn:microsoft.com/office/officeart/2008/layout/SquareAccentList"/>
    <dgm:cxn modelId="{B20AA238-8F94-47BC-A543-685B0D36D085}" type="presParOf" srcId="{0077A35A-3903-4D5F-8BDD-7FCF622BD923}" destId="{8918D004-2540-4A83-882F-7626EEEE0157}" srcOrd="1" destOrd="0" presId="urn:microsoft.com/office/officeart/2008/layout/SquareAccentList"/>
    <dgm:cxn modelId="{F90CFF1B-CB8D-4DA1-B620-FBA26AE6F41F}" type="presParOf" srcId="{591FCE20-CC2B-44ED-BEEF-892F4A25B6F6}" destId="{B2E3DC6D-7F93-4F98-972B-18374FB0D97D}" srcOrd="2" destOrd="0" presId="urn:microsoft.com/office/officeart/2008/layout/SquareAccentList"/>
    <dgm:cxn modelId="{E905CC9D-BAA4-405F-8F23-31C07B73467C}" type="presParOf" srcId="{B2E3DC6D-7F93-4F98-972B-18374FB0D97D}" destId="{E4F7C4C3-A91D-4D98-866B-4B72D4000065}" srcOrd="0" destOrd="0" presId="urn:microsoft.com/office/officeart/2008/layout/SquareAccentList"/>
    <dgm:cxn modelId="{BDEBEECB-4670-43B9-B97B-305C854E7A05}" type="presParOf" srcId="{B2E3DC6D-7F93-4F98-972B-18374FB0D97D}" destId="{B92727AA-167D-4DE1-A11B-B01BEBC2D4D5}" srcOrd="1" destOrd="0" presId="urn:microsoft.com/office/officeart/2008/layout/SquareAccentList"/>
    <dgm:cxn modelId="{E504502C-BECE-46E9-AA95-9FFF11722F38}" type="presParOf" srcId="{591FCE20-CC2B-44ED-BEEF-892F4A25B6F6}" destId="{A1EEE6EC-239A-4BE8-9777-A8A9E29005CE}" srcOrd="3" destOrd="0" presId="urn:microsoft.com/office/officeart/2008/layout/SquareAccentList"/>
    <dgm:cxn modelId="{81DC0B19-AE77-48F2-9A9E-3CC3C638D47A}" type="presParOf" srcId="{A1EEE6EC-239A-4BE8-9777-A8A9E29005CE}" destId="{F403E207-29A7-4CD1-BE68-6F4280C7FF4B}" srcOrd="0" destOrd="0" presId="urn:microsoft.com/office/officeart/2008/layout/SquareAccentList"/>
    <dgm:cxn modelId="{276D6AC6-0B45-4A12-9DB6-483BDC9D4828}" type="presParOf" srcId="{A1EEE6EC-239A-4BE8-9777-A8A9E29005CE}" destId="{5D0852EF-1767-4CA8-89BE-14585DAD5992}" srcOrd="1" destOrd="0" presId="urn:microsoft.com/office/officeart/2008/layout/SquareAccentList"/>
    <dgm:cxn modelId="{8F166D43-4298-4F5E-9FFE-E2D58DB822EA}" type="presParOf" srcId="{318AECF0-9F77-4468-8C7B-8A7BB358951B}" destId="{5670CF1C-D063-4735-B36E-4801BB15F17F}" srcOrd="1" destOrd="0" presId="urn:microsoft.com/office/officeart/2008/layout/SquareAccentList"/>
    <dgm:cxn modelId="{6E86827F-D758-460C-A85A-F2C9CF42EAD6}" type="presParOf" srcId="{5670CF1C-D063-4735-B36E-4801BB15F17F}" destId="{D6F6D229-43CF-4B50-897A-F2FB284F8F77}" srcOrd="0" destOrd="0" presId="urn:microsoft.com/office/officeart/2008/layout/SquareAccentList"/>
    <dgm:cxn modelId="{6A16C406-60A5-4DE5-B27B-169F066D1989}" type="presParOf" srcId="{D6F6D229-43CF-4B50-897A-F2FB284F8F77}" destId="{EECFCEEC-F65D-4222-81D0-64E85BD14682}" srcOrd="0" destOrd="0" presId="urn:microsoft.com/office/officeart/2008/layout/SquareAccentList"/>
    <dgm:cxn modelId="{8FCEAD01-1C35-4F6E-A77F-DC00E9E3CD7C}" type="presParOf" srcId="{D6F6D229-43CF-4B50-897A-F2FB284F8F77}" destId="{CC8E0B38-E725-42D2-A2CC-7F7ACC6C07C2}" srcOrd="1" destOrd="0" presId="urn:microsoft.com/office/officeart/2008/layout/SquareAccentList"/>
    <dgm:cxn modelId="{284A148E-43C8-42CF-A384-713A3258556D}" type="presParOf" srcId="{D6F6D229-43CF-4B50-897A-F2FB284F8F77}" destId="{297F9B7B-65DF-486A-B53F-9386CD57FE30}" srcOrd="2" destOrd="0" presId="urn:microsoft.com/office/officeart/2008/layout/SquareAccentList"/>
    <dgm:cxn modelId="{52F26150-C779-4FEF-B018-BCF6EA93E570}" type="presParOf" srcId="{5670CF1C-D063-4735-B36E-4801BB15F17F}" destId="{9472E202-7E44-4C9E-ADB6-6C79ED0907CA}" srcOrd="1" destOrd="0" presId="urn:microsoft.com/office/officeart/2008/layout/SquareAccentList"/>
    <dgm:cxn modelId="{DD62FAD2-AD33-4BDE-8A6A-042A32554B5C}" type="presParOf" srcId="{9472E202-7E44-4C9E-ADB6-6C79ED0907CA}" destId="{520F5BC3-BC65-49DC-96EB-6F649C6E2506}" srcOrd="0" destOrd="0" presId="urn:microsoft.com/office/officeart/2008/layout/SquareAccentList"/>
    <dgm:cxn modelId="{403E5DC2-A211-4145-B379-CF1C4F534AF3}" type="presParOf" srcId="{520F5BC3-BC65-49DC-96EB-6F649C6E2506}" destId="{04C1347B-E2D4-45C4-A381-7CA51497679B}" srcOrd="0" destOrd="0" presId="urn:microsoft.com/office/officeart/2008/layout/SquareAccentList"/>
    <dgm:cxn modelId="{62A0A890-C1B4-464F-9332-626A3495BF2A}" type="presParOf" srcId="{520F5BC3-BC65-49DC-96EB-6F649C6E2506}" destId="{09D7A089-2CE3-4AAD-96E2-79F94800489A}" srcOrd="1" destOrd="0" presId="urn:microsoft.com/office/officeart/2008/layout/SquareAccentList"/>
    <dgm:cxn modelId="{5F1B9F11-0F19-4C81-BBD5-A66460916272}" type="presParOf" srcId="{9472E202-7E44-4C9E-ADB6-6C79ED0907CA}" destId="{D9D5F5A8-F9F7-45BC-8CD8-FAB29803C74A}" srcOrd="1" destOrd="0" presId="urn:microsoft.com/office/officeart/2008/layout/SquareAccentList"/>
    <dgm:cxn modelId="{FB11E6A6-8A03-4FD2-9979-0A8180A16DF1}" type="presParOf" srcId="{D9D5F5A8-F9F7-45BC-8CD8-FAB29803C74A}" destId="{45810AC1-52AD-4F4B-842E-15B542473FF7}" srcOrd="0" destOrd="0" presId="urn:microsoft.com/office/officeart/2008/layout/SquareAccentList"/>
    <dgm:cxn modelId="{B6FA5943-C5AB-44D7-81B9-FD364869C435}" type="presParOf" srcId="{D9D5F5A8-F9F7-45BC-8CD8-FAB29803C74A}" destId="{EAA646C4-BC36-4351-A641-6B758453FA97}" srcOrd="1" destOrd="0" presId="urn:microsoft.com/office/officeart/2008/layout/SquareAccentList"/>
    <dgm:cxn modelId="{204BCBFA-3139-45FF-9725-26978E8E5AC2}" type="presParOf" srcId="{9472E202-7E44-4C9E-ADB6-6C79ED0907CA}" destId="{2BFE08D2-2CB0-489B-BD5B-672FD5A96BEF}" srcOrd="2" destOrd="0" presId="urn:microsoft.com/office/officeart/2008/layout/SquareAccentList"/>
    <dgm:cxn modelId="{A8EE2AE7-BE07-44D8-836D-E65D1FD03BF9}" type="presParOf" srcId="{2BFE08D2-2CB0-489B-BD5B-672FD5A96BEF}" destId="{EC2E2ADA-246E-47F9-8D8C-D47FF19EEE7F}" srcOrd="0" destOrd="0" presId="urn:microsoft.com/office/officeart/2008/layout/SquareAccentList"/>
    <dgm:cxn modelId="{58E2AAD7-09A9-4816-B746-D3E959D20500}" type="presParOf" srcId="{2BFE08D2-2CB0-489B-BD5B-672FD5A96BEF}" destId="{0080CBB1-19EC-4722-BEB7-51C5BC7A8681}" srcOrd="1" destOrd="0" presId="urn:microsoft.com/office/officeart/2008/layout/SquareAccentList"/>
    <dgm:cxn modelId="{29461B21-BBE1-4F21-94D5-B03A4ADB765A}" type="presParOf" srcId="{318AECF0-9F77-4468-8C7B-8A7BB358951B}" destId="{5CF14B78-06BC-4DA0-B4E7-4E99CD325D26}" srcOrd="2" destOrd="0" presId="urn:microsoft.com/office/officeart/2008/layout/SquareAccentList"/>
    <dgm:cxn modelId="{6CBD4533-F7A9-4312-845F-7E1180264F1E}" type="presParOf" srcId="{5CF14B78-06BC-4DA0-B4E7-4E99CD325D26}" destId="{11C6D52F-23D3-4CDA-ADB6-F4A0AC9B9EF2}" srcOrd="0" destOrd="0" presId="urn:microsoft.com/office/officeart/2008/layout/SquareAccentList"/>
    <dgm:cxn modelId="{69B908B6-8BF5-4CFC-8489-3663ED25AC96}" type="presParOf" srcId="{11C6D52F-23D3-4CDA-ADB6-F4A0AC9B9EF2}" destId="{F4564AED-9335-425E-A155-4208F911877C}" srcOrd="0" destOrd="0" presId="urn:microsoft.com/office/officeart/2008/layout/SquareAccentList"/>
    <dgm:cxn modelId="{2BA3BBC5-E3BF-45A1-854F-A6E2FAC04297}" type="presParOf" srcId="{11C6D52F-23D3-4CDA-ADB6-F4A0AC9B9EF2}" destId="{94D60C35-5FA2-4A92-88A4-FF4D9707C2D1}" srcOrd="1" destOrd="0" presId="urn:microsoft.com/office/officeart/2008/layout/SquareAccentList"/>
    <dgm:cxn modelId="{46C33A28-5338-47F3-942D-1BC4EC588203}" type="presParOf" srcId="{11C6D52F-23D3-4CDA-ADB6-F4A0AC9B9EF2}" destId="{B51B845C-B8A4-48E5-AF3B-1B72478F561C}" srcOrd="2" destOrd="0" presId="urn:microsoft.com/office/officeart/2008/layout/SquareAccentList"/>
    <dgm:cxn modelId="{85F3D46C-2512-4390-AAA8-11F03F15AF71}" type="presParOf" srcId="{5CF14B78-06BC-4DA0-B4E7-4E99CD325D26}" destId="{159BAB33-66B2-439C-8E23-96BB6BE14A0E}" srcOrd="1" destOrd="0" presId="urn:microsoft.com/office/officeart/2008/layout/SquareAccentList"/>
    <dgm:cxn modelId="{F15A3ADD-B7EA-4F86-8BAD-7744CC1B680B}" type="presParOf" srcId="{159BAB33-66B2-439C-8E23-96BB6BE14A0E}" destId="{25987E39-0019-4005-B87C-0C88BB8135EE}" srcOrd="0" destOrd="0" presId="urn:microsoft.com/office/officeart/2008/layout/SquareAccentList"/>
    <dgm:cxn modelId="{F5B1CF05-AA1B-43F3-82CB-4F08F643900B}" type="presParOf" srcId="{25987E39-0019-4005-B87C-0C88BB8135EE}" destId="{9B2C9C14-8E90-48EB-8F97-E23485D19CD7}" srcOrd="0" destOrd="0" presId="urn:microsoft.com/office/officeart/2008/layout/SquareAccentList"/>
    <dgm:cxn modelId="{DF4DB17A-ED9C-41C7-8521-9107D4FA052B}" type="presParOf" srcId="{25987E39-0019-4005-B87C-0C88BB8135EE}" destId="{89972810-82C4-46A1-B75D-3A85520D6D2E}" srcOrd="1" destOrd="0" presId="urn:microsoft.com/office/officeart/2008/layout/SquareAccentList"/>
    <dgm:cxn modelId="{D7EA05E6-EF7F-4B3E-8D62-CF68BBF2FDAF}" type="presParOf" srcId="{159BAB33-66B2-439C-8E23-96BB6BE14A0E}" destId="{3F0A577F-9293-43B3-AD29-B2C06B3FA943}" srcOrd="1" destOrd="0" presId="urn:microsoft.com/office/officeart/2008/layout/SquareAccentList"/>
    <dgm:cxn modelId="{65BB7024-54E7-4113-AB65-EB0EE0EFD4B7}" type="presParOf" srcId="{3F0A577F-9293-43B3-AD29-B2C06B3FA943}" destId="{C03470EE-43A8-4C64-9A62-717D25C4C68D}" srcOrd="0" destOrd="0" presId="urn:microsoft.com/office/officeart/2008/layout/SquareAccentList"/>
    <dgm:cxn modelId="{705A24B0-43FC-4441-A0D1-5AEBF884FBC0}" type="presParOf" srcId="{3F0A577F-9293-43B3-AD29-B2C06B3FA943}" destId="{F06424E0-6E27-43DF-A09A-FA88AF57547F}" srcOrd="1" destOrd="0" presId="urn:microsoft.com/office/officeart/2008/layout/SquareAccentList"/>
    <dgm:cxn modelId="{AFA07600-EBBB-4634-8DB7-77D7F4CC12BD}" type="presParOf" srcId="{318AECF0-9F77-4468-8C7B-8A7BB358951B}" destId="{56CE63F6-58A6-4F22-BF65-8DB81084950C}" srcOrd="3" destOrd="0" presId="urn:microsoft.com/office/officeart/2008/layout/SquareAccentList"/>
    <dgm:cxn modelId="{14A91D77-4521-483D-A662-8AFD036A0D7D}" type="presParOf" srcId="{56CE63F6-58A6-4F22-BF65-8DB81084950C}" destId="{D1987493-D1A0-4AE3-8557-9F31F86FD9D6}" srcOrd="0" destOrd="0" presId="urn:microsoft.com/office/officeart/2008/layout/SquareAccentList"/>
    <dgm:cxn modelId="{D38BF07D-C1E8-4F5B-B987-91A5ACDBDD07}" type="presParOf" srcId="{D1987493-D1A0-4AE3-8557-9F31F86FD9D6}" destId="{DBD3CE07-1871-4CC7-AC11-81605056B8B1}" srcOrd="0" destOrd="0" presId="urn:microsoft.com/office/officeart/2008/layout/SquareAccentList"/>
    <dgm:cxn modelId="{46498959-B961-4CD2-965F-68C42DEC49B1}" type="presParOf" srcId="{D1987493-D1A0-4AE3-8557-9F31F86FD9D6}" destId="{A0C2E1D3-86B8-4DEA-9279-BB6B28B6F18C}" srcOrd="1" destOrd="0" presId="urn:microsoft.com/office/officeart/2008/layout/SquareAccentList"/>
    <dgm:cxn modelId="{F3EB51DC-4961-4FA7-91D1-84D07DA70E57}" type="presParOf" srcId="{D1987493-D1A0-4AE3-8557-9F31F86FD9D6}" destId="{A1D156CC-C665-41A9-87E3-747617A080DC}" srcOrd="2" destOrd="0" presId="urn:microsoft.com/office/officeart/2008/layout/SquareAccentList"/>
    <dgm:cxn modelId="{2803E837-E435-4015-89AB-2161F6FFC896}" type="presParOf" srcId="{56CE63F6-58A6-4F22-BF65-8DB81084950C}" destId="{25D211E7-B15B-41A5-B223-8B2C45400BB6}" srcOrd="1" destOrd="0" presId="urn:microsoft.com/office/officeart/2008/layout/SquareAccentList"/>
    <dgm:cxn modelId="{E041827A-8856-4FB4-B347-8183989382B3}" type="presParOf" srcId="{25D211E7-B15B-41A5-B223-8B2C45400BB6}" destId="{3B140301-5A6E-45F8-8FD2-7A525F9DBFC4}" srcOrd="0" destOrd="0" presId="urn:microsoft.com/office/officeart/2008/layout/SquareAccentList"/>
    <dgm:cxn modelId="{D25FA0BF-680B-43D9-8092-70702B645C9D}" type="presParOf" srcId="{3B140301-5A6E-45F8-8FD2-7A525F9DBFC4}" destId="{92B6FB6A-E601-4C10-B60D-B300B63F89D5}" srcOrd="0" destOrd="0" presId="urn:microsoft.com/office/officeart/2008/layout/SquareAccentList"/>
    <dgm:cxn modelId="{96F749C9-E0B4-4B07-8208-4B156763A57E}" type="presParOf" srcId="{3B140301-5A6E-45F8-8FD2-7A525F9DBFC4}" destId="{61CD5D6D-F371-43A9-9CCE-68728171A321}" srcOrd="1" destOrd="0" presId="urn:microsoft.com/office/officeart/2008/layout/SquareAccentList"/>
    <dgm:cxn modelId="{61FF325A-4424-45D4-A639-5252B1A056E4}" type="presParOf" srcId="{25D211E7-B15B-41A5-B223-8B2C45400BB6}" destId="{244B9BB8-7A21-41F2-931E-CDE5EBB9E308}" srcOrd="1" destOrd="0" presId="urn:microsoft.com/office/officeart/2008/layout/SquareAccentList"/>
    <dgm:cxn modelId="{99F8AF45-193A-40F2-B5C0-F47A14A487F2}" type="presParOf" srcId="{244B9BB8-7A21-41F2-931E-CDE5EBB9E308}" destId="{D1E9C2F3-5ACC-42D3-8170-E59E6A8817A8}" srcOrd="0" destOrd="0" presId="urn:microsoft.com/office/officeart/2008/layout/SquareAccentList"/>
    <dgm:cxn modelId="{2D1089D1-E5CA-450D-B854-C6B5CCCEBB0B}" type="presParOf" srcId="{244B9BB8-7A21-41F2-931E-CDE5EBB9E308}" destId="{C7B8B610-08B6-45A2-A24C-80B89CB6129E}" srcOrd="1" destOrd="0" presId="urn:microsoft.com/office/officeart/2008/layout/SquareAccentList"/>
    <dgm:cxn modelId="{C87214BC-5449-4E11-AC94-1CE9E279AE4D}" type="presParOf" srcId="{25D211E7-B15B-41A5-B223-8B2C45400BB6}" destId="{2607A1E2-A1B6-4B22-AE69-957224ECA9AB}" srcOrd="2" destOrd="0" presId="urn:microsoft.com/office/officeart/2008/layout/SquareAccentList"/>
    <dgm:cxn modelId="{2C4D3ED5-A9FA-436B-9F88-CB2EB785D94F}" type="presParOf" srcId="{2607A1E2-A1B6-4B22-AE69-957224ECA9AB}" destId="{7965C6C2-5C16-4EDE-A194-C80637DA0B3D}" srcOrd="0" destOrd="0" presId="urn:microsoft.com/office/officeart/2008/layout/SquareAccentList"/>
    <dgm:cxn modelId="{0C28B22A-879D-4F77-9B56-990197886700}" type="presParOf" srcId="{2607A1E2-A1B6-4B22-AE69-957224ECA9AB}" destId="{A1DDFE2A-B0F2-4ECD-A08C-A919F0770A9F}" srcOrd="1" destOrd="0" presId="urn:microsoft.com/office/officeart/2008/layout/SquareAccentList"/>
    <dgm:cxn modelId="{4261E8AA-3A5F-4660-8A40-48BB7D4D629B}" type="presParOf" srcId="{25D211E7-B15B-41A5-B223-8B2C45400BB6}" destId="{2B43228F-FE73-4101-B498-0F254F6BD7EA}" srcOrd="3" destOrd="0" presId="urn:microsoft.com/office/officeart/2008/layout/SquareAccentList"/>
    <dgm:cxn modelId="{4B274DB9-220D-4A16-A3E1-5D2CEB13AA8F}" type="presParOf" srcId="{2B43228F-FE73-4101-B498-0F254F6BD7EA}" destId="{1C406FA2-85FE-4E50-88D8-D477F4B77990}" srcOrd="0" destOrd="0" presId="urn:microsoft.com/office/officeart/2008/layout/SquareAccentList"/>
    <dgm:cxn modelId="{A542553C-DCEF-4D5E-B079-7210785FEB68}" type="presParOf" srcId="{2B43228F-FE73-4101-B498-0F254F6BD7EA}" destId="{4B51CA7A-F5D8-437A-A6CD-81BCB594E025}" srcOrd="1" destOrd="0" presId="urn:microsoft.com/office/officeart/2008/layout/SquareAccentList"/>
    <dgm:cxn modelId="{94B90B69-5379-4FAA-9228-B5C2B1AA7243}" type="presParOf" srcId="{318AECF0-9F77-4468-8C7B-8A7BB358951B}" destId="{E47ADD59-14D8-4347-89BE-D69F83BD6F88}" srcOrd="4" destOrd="0" presId="urn:microsoft.com/office/officeart/2008/layout/SquareAccentList"/>
    <dgm:cxn modelId="{BF6FFCB1-55DD-4B84-9305-3F877E63BFF3}" type="presParOf" srcId="{E47ADD59-14D8-4347-89BE-D69F83BD6F88}" destId="{5F67D19B-3E66-4FE4-8663-B90C870675FF}" srcOrd="0" destOrd="0" presId="urn:microsoft.com/office/officeart/2008/layout/SquareAccentList"/>
    <dgm:cxn modelId="{A1CC6DE8-41DC-4D49-A054-A5D36AA2A6A6}" type="presParOf" srcId="{5F67D19B-3E66-4FE4-8663-B90C870675FF}" destId="{EC6917AC-86BC-4AF8-BFBD-B23C0F9FF4F6}" srcOrd="0" destOrd="0" presId="urn:microsoft.com/office/officeart/2008/layout/SquareAccentList"/>
    <dgm:cxn modelId="{601C5DC1-1523-4AEF-832C-779E78CCEB05}" type="presParOf" srcId="{5F67D19B-3E66-4FE4-8663-B90C870675FF}" destId="{3D7618FB-D0E9-4382-91AE-33E99CB29D0C}" srcOrd="1" destOrd="0" presId="urn:microsoft.com/office/officeart/2008/layout/SquareAccentList"/>
    <dgm:cxn modelId="{81EAD886-A65B-40F1-9BD9-3C95A89E86F1}" type="presParOf" srcId="{5F67D19B-3E66-4FE4-8663-B90C870675FF}" destId="{2756253A-4BF7-4CA5-947F-C57FD2E3B360}" srcOrd="2" destOrd="0" presId="urn:microsoft.com/office/officeart/2008/layout/SquareAccentList"/>
    <dgm:cxn modelId="{00C3704F-AB61-45FD-A89C-E26B98667A6E}" type="presParOf" srcId="{E47ADD59-14D8-4347-89BE-D69F83BD6F88}" destId="{E2143357-33F1-4A45-B9D8-28770F55000E}" srcOrd="1" destOrd="0" presId="urn:microsoft.com/office/officeart/2008/layout/SquareAccentList"/>
    <dgm:cxn modelId="{8309BFD8-4F22-40F1-B11B-DD7AD9F99D7C}" type="presParOf" srcId="{E2143357-33F1-4A45-B9D8-28770F55000E}" destId="{6291AF7A-136A-4929-8961-C87663E8D2AD}" srcOrd="0" destOrd="0" presId="urn:microsoft.com/office/officeart/2008/layout/SquareAccentList"/>
    <dgm:cxn modelId="{2002A152-D996-405D-B37E-ADE86B70F9FF}" type="presParOf" srcId="{6291AF7A-136A-4929-8961-C87663E8D2AD}" destId="{1B5603E4-5A80-4B0A-8123-7D70B38A48B5}" srcOrd="0" destOrd="0" presId="urn:microsoft.com/office/officeart/2008/layout/SquareAccentList"/>
    <dgm:cxn modelId="{A7CA0B4D-CC42-490D-A107-3C3320C225A5}" type="presParOf" srcId="{6291AF7A-136A-4929-8961-C87663E8D2AD}" destId="{57CE1671-99A4-4EE7-B345-CFD2633BAE6A}" srcOrd="1" destOrd="0" presId="urn:microsoft.com/office/officeart/2008/layout/SquareAccentList"/>
    <dgm:cxn modelId="{70C0B0EE-5EB6-4D5D-A9F0-BD4E8595C1C8}" type="presParOf" srcId="{E2143357-33F1-4A45-B9D8-28770F55000E}" destId="{492443F8-F2BA-48C5-BEF3-5D177237E060}" srcOrd="1" destOrd="0" presId="urn:microsoft.com/office/officeart/2008/layout/SquareAccentList"/>
    <dgm:cxn modelId="{93FBBB77-B690-4BEC-A5BA-3995DDEB2919}" type="presParOf" srcId="{492443F8-F2BA-48C5-BEF3-5D177237E060}" destId="{D4AA9038-3DB0-4518-B1DF-3BCF932BB909}" srcOrd="0" destOrd="0" presId="urn:microsoft.com/office/officeart/2008/layout/SquareAccentList"/>
    <dgm:cxn modelId="{770BEF61-B78C-4AA9-86A3-DEC58C3DB5B6}" type="presParOf" srcId="{492443F8-F2BA-48C5-BEF3-5D177237E060}" destId="{A1817F1B-DC8C-4B7A-B7B2-FC4769E7684B}" srcOrd="1" destOrd="0" presId="urn:microsoft.com/office/officeart/2008/layout/SquareAccentList"/>
    <dgm:cxn modelId="{D86CBA12-C84F-446F-A626-87A1A4C4C642}" type="presParOf" srcId="{E2143357-33F1-4A45-B9D8-28770F55000E}" destId="{76629463-10E8-432E-AFD3-2A032B3842BE}" srcOrd="2" destOrd="0" presId="urn:microsoft.com/office/officeart/2008/layout/SquareAccentList"/>
    <dgm:cxn modelId="{02BBCCF7-0896-4CD8-80B7-090F6317FFBC}" type="presParOf" srcId="{76629463-10E8-432E-AFD3-2A032B3842BE}" destId="{221AAFED-C0E1-4472-8A85-A1A4748164B3}" srcOrd="0" destOrd="0" presId="urn:microsoft.com/office/officeart/2008/layout/SquareAccentList"/>
    <dgm:cxn modelId="{6E349436-5655-4C1B-8210-D8F7EF98B194}" type="presParOf" srcId="{76629463-10E8-432E-AFD3-2A032B3842BE}" destId="{B90F68C0-2198-41B5-9F55-54741AC99F92}" srcOrd="1" destOrd="0" presId="urn:microsoft.com/office/officeart/2008/layout/SquareAccentList"/>
    <dgm:cxn modelId="{CEAB8973-E66C-4896-A7DC-B7D497B7E95E}" type="presParOf" srcId="{E2143357-33F1-4A45-B9D8-28770F55000E}" destId="{5F7447DF-B6B4-42F4-A749-49F4BF38D981}" srcOrd="3" destOrd="0" presId="urn:microsoft.com/office/officeart/2008/layout/SquareAccentList"/>
    <dgm:cxn modelId="{AEFAFE93-44CA-4093-AD85-91792FBDF19F}" type="presParOf" srcId="{5F7447DF-B6B4-42F4-A749-49F4BF38D981}" destId="{BC809A8E-B02D-41AE-9D27-E570392DF819}" srcOrd="0" destOrd="0" presId="urn:microsoft.com/office/officeart/2008/layout/SquareAccentList"/>
    <dgm:cxn modelId="{B4770F9E-B820-4784-91A9-0B039ED3DD0F}" type="presParOf" srcId="{5F7447DF-B6B4-42F4-A749-49F4BF38D981}" destId="{ACAFBB79-C5D0-48E9-A34D-039639CD8466}" srcOrd="1" destOrd="0" presId="urn:microsoft.com/office/officeart/2008/layout/SquareAccentList"/>
    <dgm:cxn modelId="{EBA73DF3-23F2-4163-9A43-1839022C9C7E}" type="presParOf" srcId="{318AECF0-9F77-4468-8C7B-8A7BB358951B}" destId="{717DB05F-AC04-45D2-B352-FE8FA28395D8}" srcOrd="5" destOrd="0" presId="urn:microsoft.com/office/officeart/2008/layout/SquareAccentList"/>
    <dgm:cxn modelId="{BD639C9E-9AF2-4982-8C8A-B02B409777AA}" type="presParOf" srcId="{717DB05F-AC04-45D2-B352-FE8FA28395D8}" destId="{B77C850B-183D-4680-A1CE-DEDCE96D4CDB}" srcOrd="0" destOrd="0" presId="urn:microsoft.com/office/officeart/2008/layout/SquareAccentList"/>
    <dgm:cxn modelId="{4AD3F9F3-5CF5-4C75-9950-7868ED8DBD97}" type="presParOf" srcId="{B77C850B-183D-4680-A1CE-DEDCE96D4CDB}" destId="{AB811A63-EDF3-4176-834E-D6386EA7DA12}" srcOrd="0" destOrd="0" presId="urn:microsoft.com/office/officeart/2008/layout/SquareAccentList"/>
    <dgm:cxn modelId="{DEF9356C-CCCF-438A-8CCA-5EDCE60A5A0E}" type="presParOf" srcId="{B77C850B-183D-4680-A1CE-DEDCE96D4CDB}" destId="{6FAFF97B-9A57-4B88-904F-B8ABB2AFFD5E}" srcOrd="1" destOrd="0" presId="urn:microsoft.com/office/officeart/2008/layout/SquareAccentList"/>
    <dgm:cxn modelId="{868C1ACC-B716-4FAD-A9D9-F947809B6F97}" type="presParOf" srcId="{B77C850B-183D-4680-A1CE-DEDCE96D4CDB}" destId="{FDBCDEE3-20E0-4D28-8334-6E3146E18D51}" srcOrd="2" destOrd="0" presId="urn:microsoft.com/office/officeart/2008/layout/SquareAccentList"/>
    <dgm:cxn modelId="{5530C5C6-108C-4A3B-BE76-3C2A5B123AB6}" type="presParOf" srcId="{717DB05F-AC04-45D2-B352-FE8FA28395D8}" destId="{4238D129-94DB-4332-8B9F-645BDDB37C09}" srcOrd="1" destOrd="0" presId="urn:microsoft.com/office/officeart/2008/layout/SquareAccentList"/>
    <dgm:cxn modelId="{803D916C-6D6B-41FC-96A3-A2B0151342E7}" type="presParOf" srcId="{4238D129-94DB-4332-8B9F-645BDDB37C09}" destId="{BC349FAA-24FC-4F91-BBB4-966B82C22B3B}" srcOrd="0" destOrd="0" presId="urn:microsoft.com/office/officeart/2008/layout/SquareAccentList"/>
    <dgm:cxn modelId="{830AFBAB-9360-4F22-9ED9-FCBD6ED98F1C}" type="presParOf" srcId="{BC349FAA-24FC-4F91-BBB4-966B82C22B3B}" destId="{4B13C305-F729-427A-BE4B-CB6ED0038B11}" srcOrd="0" destOrd="0" presId="urn:microsoft.com/office/officeart/2008/layout/SquareAccentList"/>
    <dgm:cxn modelId="{70DD9DAF-858D-4233-8D7E-DBF7C6046460}" type="presParOf" srcId="{BC349FAA-24FC-4F91-BBB4-966B82C22B3B}" destId="{710D95E5-BF02-4491-931D-79301B1C8429}" srcOrd="1" destOrd="0" presId="urn:microsoft.com/office/officeart/2008/layout/SquareAccentList"/>
    <dgm:cxn modelId="{9B434C26-FBD8-4585-AC49-06237E72294E}" type="presParOf" srcId="{4238D129-94DB-4332-8B9F-645BDDB37C09}" destId="{237DD4E0-BF76-4E3E-9033-D101A19B752C}" srcOrd="1" destOrd="0" presId="urn:microsoft.com/office/officeart/2008/layout/SquareAccentList"/>
    <dgm:cxn modelId="{CD195BFD-016C-40D3-9FB3-2928E3AA1090}" type="presParOf" srcId="{237DD4E0-BF76-4E3E-9033-D101A19B752C}" destId="{92C4B1F8-9B90-4809-8AB2-C33807993E50}" srcOrd="0" destOrd="0" presId="urn:microsoft.com/office/officeart/2008/layout/SquareAccentList"/>
    <dgm:cxn modelId="{B05E1036-FF43-478B-9CE2-426F2721CDBE}" type="presParOf" srcId="{237DD4E0-BF76-4E3E-9033-D101A19B752C}" destId="{4FAC51E4-BB4B-4C17-A44F-0BDA49FED67D}" srcOrd="1" destOrd="0" presId="urn:microsoft.com/office/officeart/2008/layout/SquareAccentList"/>
    <dgm:cxn modelId="{D36605C0-A776-45D1-A74E-35410E6FAD76}" type="presParOf" srcId="{4238D129-94DB-4332-8B9F-645BDDB37C09}" destId="{44D4CA94-12F7-45D0-89DE-CC0B60261E32}" srcOrd="2" destOrd="0" presId="urn:microsoft.com/office/officeart/2008/layout/SquareAccentList"/>
    <dgm:cxn modelId="{1AB613B0-B06D-427C-B137-1EDA48A40ECF}" type="presParOf" srcId="{44D4CA94-12F7-45D0-89DE-CC0B60261E32}" destId="{10F4F032-0C97-409B-8EBC-B4BE7C72F6F9}" srcOrd="0" destOrd="0" presId="urn:microsoft.com/office/officeart/2008/layout/SquareAccentList"/>
    <dgm:cxn modelId="{70E6B01B-B927-4E25-B1A7-0529BB26FD5D}" type="presParOf" srcId="{44D4CA94-12F7-45D0-89DE-CC0B60261E32}" destId="{D183B604-C0CB-4635-A53A-85F277A9AC1A}" srcOrd="1" destOrd="0" presId="urn:microsoft.com/office/officeart/2008/layout/SquareAccentList"/>
    <dgm:cxn modelId="{7F1DE4F3-C1D2-40FC-B876-9BBF08BCE44A}" type="presParOf" srcId="{4238D129-94DB-4332-8B9F-645BDDB37C09}" destId="{3B162E66-6DF1-4C1F-9463-9A0ADAC76A1E}" srcOrd="3" destOrd="0" presId="urn:microsoft.com/office/officeart/2008/layout/SquareAccentList"/>
    <dgm:cxn modelId="{C86DE157-44C1-497D-A81C-01BE423D51B0}" type="presParOf" srcId="{3B162E66-6DF1-4C1F-9463-9A0ADAC76A1E}" destId="{A4AA4191-DE13-4E16-A721-5E180970DA32}" srcOrd="0" destOrd="0" presId="urn:microsoft.com/office/officeart/2008/layout/SquareAccentList"/>
    <dgm:cxn modelId="{A728DD46-37E8-4B7B-8585-38533D629607}" type="presParOf" srcId="{3B162E66-6DF1-4C1F-9463-9A0ADAC76A1E}" destId="{AFBA2DC0-63A4-43B0-94C4-D26F7A2E55BA}" srcOrd="1" destOrd="0" presId="urn:microsoft.com/office/officeart/2008/layout/SquareAccentList"/>
    <dgm:cxn modelId="{B958E510-92FD-490C-9022-E7D274E226C1}" type="presParOf" srcId="{4238D129-94DB-4332-8B9F-645BDDB37C09}" destId="{4FBAD0D7-34F8-4A75-A17B-7FF3F3DE1DC6}" srcOrd="4" destOrd="0" presId="urn:microsoft.com/office/officeart/2008/layout/SquareAccentList"/>
    <dgm:cxn modelId="{DA635595-AE45-4D10-91A6-6885D13DE08E}" type="presParOf" srcId="{4FBAD0D7-34F8-4A75-A17B-7FF3F3DE1DC6}" destId="{C7795ED1-6CEF-4CB0-839D-2BDF36984486}" srcOrd="0" destOrd="0" presId="urn:microsoft.com/office/officeart/2008/layout/SquareAccentList"/>
    <dgm:cxn modelId="{247C41E9-EFA3-4F46-8094-2C39BB4DFE1B}" type="presParOf" srcId="{4FBAD0D7-34F8-4A75-A17B-7FF3F3DE1DC6}" destId="{FCCCB626-1144-42C4-8C54-D1BA284FDE7A}" srcOrd="1" destOrd="0" presId="urn:microsoft.com/office/officeart/2008/layout/SquareAccentList"/>
    <dgm:cxn modelId="{BC1EB805-A500-4591-BB3F-9DECB89B260B}" type="presParOf" srcId="{4238D129-94DB-4332-8B9F-645BDDB37C09}" destId="{8E5F9A22-240A-4961-AF05-F03E0737448B}" srcOrd="5" destOrd="0" presId="urn:microsoft.com/office/officeart/2008/layout/SquareAccentList"/>
    <dgm:cxn modelId="{3A369442-B72A-49EA-9597-EB0173077090}" type="presParOf" srcId="{8E5F9A22-240A-4961-AF05-F03E0737448B}" destId="{C49A735C-ECDE-4E83-ABC0-04A11B353FB3}" srcOrd="0" destOrd="0" presId="urn:microsoft.com/office/officeart/2008/layout/SquareAccentList"/>
    <dgm:cxn modelId="{5FA7FFDA-7CC0-4480-9ABD-1D1F3DFB4710}" type="presParOf" srcId="{8E5F9A22-240A-4961-AF05-F03E0737448B}" destId="{355349B8-4248-4EE6-9A54-482E18D1EDC6}" srcOrd="1" destOrd="0" presId="urn:microsoft.com/office/officeart/2008/layout/SquareAccentList"/>
    <dgm:cxn modelId="{3E72F394-D86D-4D9E-B767-466907367B9A}" type="presParOf" srcId="{4238D129-94DB-4332-8B9F-645BDDB37C09}" destId="{23ABAA8C-5E62-4DCC-B4C7-D05D046626FF}" srcOrd="6" destOrd="0" presId="urn:microsoft.com/office/officeart/2008/layout/SquareAccentList"/>
    <dgm:cxn modelId="{D8B63FE2-5C48-4A91-9EF7-3F8D8DFD6C4B}" type="presParOf" srcId="{23ABAA8C-5E62-4DCC-B4C7-D05D046626FF}" destId="{4EDBC4D2-EE52-4EA7-B595-485DB2516024}" srcOrd="0" destOrd="0" presId="urn:microsoft.com/office/officeart/2008/layout/SquareAccentList"/>
    <dgm:cxn modelId="{07555E32-E7D7-452D-906E-A55CD3F723AA}" type="presParOf" srcId="{23ABAA8C-5E62-4DCC-B4C7-D05D046626FF}" destId="{3E022460-49A4-46F8-96D5-98546A5859F5}" srcOrd="1" destOrd="0" presId="urn:microsoft.com/office/officeart/2008/layout/SquareAccentList"/>
    <dgm:cxn modelId="{98D8B7B8-1FB3-410E-A76D-BA40CC3A0571}" type="presParOf" srcId="{4238D129-94DB-4332-8B9F-645BDDB37C09}" destId="{5AD71E3C-0662-4FA1-B6E7-18D6225C1B1F}" srcOrd="7" destOrd="0" presId="urn:microsoft.com/office/officeart/2008/layout/SquareAccentList"/>
    <dgm:cxn modelId="{AB85F4D4-36E2-4205-9F98-389D0863AF2A}" type="presParOf" srcId="{5AD71E3C-0662-4FA1-B6E7-18D6225C1B1F}" destId="{B541444E-279E-4F84-BDB8-0097768FBEC9}" srcOrd="0" destOrd="0" presId="urn:microsoft.com/office/officeart/2008/layout/SquareAccentList"/>
    <dgm:cxn modelId="{02A381AE-2588-42BE-95ED-5E7F6DA89014}" type="presParOf" srcId="{5AD71E3C-0662-4FA1-B6E7-18D6225C1B1F}" destId="{586AD87B-0FEC-46EF-BE4E-9C8EE495C56F}" srcOrd="1" destOrd="0" presId="urn:microsoft.com/office/officeart/2008/layout/SquareAccentList"/>
    <dgm:cxn modelId="{D32E6C8D-62EE-4AAC-939C-AC4CA742E468}" type="presParOf" srcId="{4238D129-94DB-4332-8B9F-645BDDB37C09}" destId="{FCE33CC2-6271-4016-8E96-DEBEA485B548}" srcOrd="8" destOrd="0" presId="urn:microsoft.com/office/officeart/2008/layout/SquareAccentList"/>
    <dgm:cxn modelId="{1297DE74-F914-439C-9C4D-7709E8B3C855}" type="presParOf" srcId="{FCE33CC2-6271-4016-8E96-DEBEA485B548}" destId="{52E90364-6EAD-4865-A0C2-F4D1A1CB67F5}" srcOrd="0" destOrd="0" presId="urn:microsoft.com/office/officeart/2008/layout/SquareAccentList"/>
    <dgm:cxn modelId="{E6AE5E52-B882-4D58-B2CE-13CBD59100E2}" type="presParOf" srcId="{FCE33CC2-6271-4016-8E96-DEBEA485B548}" destId="{E5282BD1-46CD-4059-A62A-76BB42EE72A2}" srcOrd="1" destOrd="0" presId="urn:microsoft.com/office/officeart/2008/layout/SquareAccentList"/>
    <dgm:cxn modelId="{47A07BE5-69A1-438D-9DBB-BAE8BD1C5DBB}" type="presParOf" srcId="{4238D129-94DB-4332-8B9F-645BDDB37C09}" destId="{E55BA86E-309E-4553-BDB7-EFEAA55E8C0F}" srcOrd="9" destOrd="0" presId="urn:microsoft.com/office/officeart/2008/layout/SquareAccentList"/>
    <dgm:cxn modelId="{2F9C5F98-3BD1-4CE5-8487-BDFEF69EDDBE}" type="presParOf" srcId="{E55BA86E-309E-4553-BDB7-EFEAA55E8C0F}" destId="{7E32B077-C54B-49F8-B2FE-CE28599BCE2A}" srcOrd="0" destOrd="0" presId="urn:microsoft.com/office/officeart/2008/layout/SquareAccentList"/>
    <dgm:cxn modelId="{F1D3BB50-5CA9-4391-A9DB-9B842F704951}" type="presParOf" srcId="{E55BA86E-309E-4553-BDB7-EFEAA55E8C0F}" destId="{BB4B3A6C-3D3F-4BA2-8953-8930B9349B0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CAB162-7C99-4C5C-A15A-347E2A40F93F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62C211-A2CB-40D7-BBF5-2B1167E95898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C50CA165-3BE4-4A96-A6DA-63FBD015F8C5}" type="parTrans" cxnId="{62766B94-53BA-4FD8-9FCC-EEECC15916F6}">
      <dgm:prSet/>
      <dgm:spPr/>
      <dgm:t>
        <a:bodyPr/>
        <a:lstStyle/>
        <a:p>
          <a:endParaRPr lang="en-US"/>
        </a:p>
      </dgm:t>
    </dgm:pt>
    <dgm:pt modelId="{FB3EFB30-0BE0-41D5-9B92-BDD18714D639}" type="sibTrans" cxnId="{62766B94-53BA-4FD8-9FCC-EEECC15916F6}">
      <dgm:prSet/>
      <dgm:spPr/>
      <dgm:t>
        <a:bodyPr/>
        <a:lstStyle/>
        <a:p>
          <a:endParaRPr lang="en-US"/>
        </a:p>
      </dgm:t>
    </dgm:pt>
    <dgm:pt modelId="{6BE90ED7-6D40-418B-9E10-B89FE14C0826}">
      <dgm:prSet phldrT="[Text]"/>
      <dgm:spPr/>
      <dgm:t>
        <a:bodyPr/>
        <a:lstStyle/>
        <a:p>
          <a:r>
            <a:rPr lang="en-US" dirty="0" smtClean="0"/>
            <a:t>Construction</a:t>
          </a:r>
          <a:endParaRPr lang="en-US" dirty="0"/>
        </a:p>
      </dgm:t>
    </dgm:pt>
    <dgm:pt modelId="{C26BA0B1-55C5-4A7C-82D6-4E33691769BF}" type="parTrans" cxnId="{D10F4E9D-450A-43AB-B19A-971ECE62A944}">
      <dgm:prSet/>
      <dgm:spPr/>
      <dgm:t>
        <a:bodyPr/>
        <a:lstStyle/>
        <a:p>
          <a:endParaRPr lang="en-US"/>
        </a:p>
      </dgm:t>
    </dgm:pt>
    <dgm:pt modelId="{63D56173-4C02-41F8-AF0A-78D09F2EC6D6}" type="sibTrans" cxnId="{D10F4E9D-450A-43AB-B19A-971ECE62A944}">
      <dgm:prSet/>
      <dgm:spPr/>
      <dgm:t>
        <a:bodyPr/>
        <a:lstStyle/>
        <a:p>
          <a:endParaRPr lang="en-US"/>
        </a:p>
      </dgm:t>
    </dgm:pt>
    <dgm:pt modelId="{2ABDFDA5-D1B1-48D8-9919-2FD852BA3C0D}">
      <dgm:prSet phldrT="[Text]"/>
      <dgm:spPr/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47514550-43D4-4469-8738-59A8DE3572DB}" type="parTrans" cxnId="{71BCBA4F-054E-49AB-AF4A-EE6C4775D1AA}">
      <dgm:prSet/>
      <dgm:spPr/>
      <dgm:t>
        <a:bodyPr/>
        <a:lstStyle/>
        <a:p>
          <a:endParaRPr lang="en-US"/>
        </a:p>
      </dgm:t>
    </dgm:pt>
    <dgm:pt modelId="{2D22148B-1899-4BAB-B324-8B841D129C4D}" type="sibTrans" cxnId="{71BCBA4F-054E-49AB-AF4A-EE6C4775D1AA}">
      <dgm:prSet/>
      <dgm:spPr/>
      <dgm:t>
        <a:bodyPr/>
        <a:lstStyle/>
        <a:p>
          <a:endParaRPr lang="en-US"/>
        </a:p>
      </dgm:t>
    </dgm:pt>
    <dgm:pt modelId="{CE6395B1-FD27-40A8-BD25-515965289D1E}">
      <dgm:prSet phldrT="[Text]"/>
      <dgm:spPr/>
      <dgm:t>
        <a:bodyPr/>
        <a:lstStyle/>
        <a:p>
          <a:r>
            <a:rPr lang="en-US" dirty="0" smtClean="0"/>
            <a:t>Commissioning</a:t>
          </a:r>
          <a:endParaRPr lang="en-US" dirty="0"/>
        </a:p>
      </dgm:t>
    </dgm:pt>
    <dgm:pt modelId="{2A140CDA-E9B7-41ED-9B50-9D38B010713B}" type="parTrans" cxnId="{835EBF30-6518-4176-8341-A51C8B02E9E3}">
      <dgm:prSet/>
      <dgm:spPr/>
      <dgm:t>
        <a:bodyPr/>
        <a:lstStyle/>
        <a:p>
          <a:endParaRPr lang="en-US"/>
        </a:p>
      </dgm:t>
    </dgm:pt>
    <dgm:pt modelId="{2122A736-6C76-4F42-8EC1-7C3BC863702F}" type="sibTrans" cxnId="{835EBF30-6518-4176-8341-A51C8B02E9E3}">
      <dgm:prSet/>
      <dgm:spPr/>
      <dgm:t>
        <a:bodyPr/>
        <a:lstStyle/>
        <a:p>
          <a:endParaRPr lang="en-US"/>
        </a:p>
      </dgm:t>
    </dgm:pt>
    <dgm:pt modelId="{8A691477-214F-4FC8-BC3E-D6BD89AD3665}">
      <dgm:prSet phldrT="[Text]"/>
      <dgm:spPr/>
      <dgm:t>
        <a:bodyPr/>
        <a:lstStyle/>
        <a:p>
          <a:r>
            <a:rPr lang="en-US" dirty="0" smtClean="0"/>
            <a:t>Closeout</a:t>
          </a:r>
          <a:endParaRPr lang="en-US" dirty="0"/>
        </a:p>
      </dgm:t>
    </dgm:pt>
    <dgm:pt modelId="{DAA50F3A-FFCF-4413-8EC2-839326DEA1A3}" type="parTrans" cxnId="{2A6F82A3-03C6-4358-937E-483686B7CB7A}">
      <dgm:prSet/>
      <dgm:spPr/>
      <dgm:t>
        <a:bodyPr/>
        <a:lstStyle/>
        <a:p>
          <a:endParaRPr lang="en-US"/>
        </a:p>
      </dgm:t>
    </dgm:pt>
    <dgm:pt modelId="{E9821B15-A4E2-4411-A6A0-3DD947239C08}" type="sibTrans" cxnId="{2A6F82A3-03C6-4358-937E-483686B7CB7A}">
      <dgm:prSet/>
      <dgm:spPr/>
      <dgm:t>
        <a:bodyPr/>
        <a:lstStyle/>
        <a:p>
          <a:endParaRPr lang="en-US"/>
        </a:p>
      </dgm:t>
    </dgm:pt>
    <dgm:pt modelId="{93DEFFBC-A1A6-4513-9EF3-B55AB4429453}">
      <dgm:prSet phldrT="[Text]"/>
      <dgm:spPr/>
      <dgm:t>
        <a:bodyPr/>
        <a:lstStyle/>
        <a:p>
          <a:r>
            <a:rPr lang="en-US" dirty="0" smtClean="0"/>
            <a:t>Drawings</a:t>
          </a:r>
        </a:p>
      </dgm:t>
    </dgm:pt>
    <dgm:pt modelId="{EFE29692-1890-48BA-9BFB-5251133DA2F4}" type="parTrans" cxnId="{571AC212-B9E7-4392-B928-36A8BD33E0CF}">
      <dgm:prSet/>
      <dgm:spPr/>
      <dgm:t>
        <a:bodyPr/>
        <a:lstStyle/>
        <a:p>
          <a:endParaRPr lang="en-US"/>
        </a:p>
      </dgm:t>
    </dgm:pt>
    <dgm:pt modelId="{ED9B6ECA-231E-4135-BE3E-4DDFB67117E2}" type="sibTrans" cxnId="{571AC212-B9E7-4392-B928-36A8BD33E0CF}">
      <dgm:prSet/>
      <dgm:spPr/>
      <dgm:t>
        <a:bodyPr/>
        <a:lstStyle/>
        <a:p>
          <a:endParaRPr lang="en-US"/>
        </a:p>
      </dgm:t>
    </dgm:pt>
    <dgm:pt modelId="{D3CC644F-EB29-408A-8A03-29DA0054E2C7}">
      <dgm:prSet phldrT="[Text]"/>
      <dgm:spPr/>
      <dgm:t>
        <a:bodyPr/>
        <a:lstStyle/>
        <a:p>
          <a:r>
            <a:rPr lang="en-US" dirty="0" smtClean="0"/>
            <a:t>Specifications</a:t>
          </a:r>
        </a:p>
      </dgm:t>
    </dgm:pt>
    <dgm:pt modelId="{5004EBB1-A2EF-4893-816A-DE1C5381C89A}" type="parTrans" cxnId="{7870B0D1-B4E3-4A6A-8370-92C225C9143D}">
      <dgm:prSet/>
      <dgm:spPr/>
      <dgm:t>
        <a:bodyPr/>
        <a:lstStyle/>
        <a:p>
          <a:endParaRPr lang="en-US"/>
        </a:p>
      </dgm:t>
    </dgm:pt>
    <dgm:pt modelId="{A41B6008-4116-44D8-BCB7-3F0C64839F81}" type="sibTrans" cxnId="{7870B0D1-B4E3-4A6A-8370-92C225C9143D}">
      <dgm:prSet/>
      <dgm:spPr/>
      <dgm:t>
        <a:bodyPr/>
        <a:lstStyle/>
        <a:p>
          <a:endParaRPr lang="en-US"/>
        </a:p>
      </dgm:t>
    </dgm:pt>
    <dgm:pt modelId="{591E2509-FE11-471C-8745-CEB5C7CB9B39}">
      <dgm:prSet phldrT="[Text]"/>
      <dgm:spPr/>
      <dgm:t>
        <a:bodyPr/>
        <a:lstStyle/>
        <a:p>
          <a:r>
            <a:rPr lang="en-US" dirty="0" smtClean="0"/>
            <a:t>Documents</a:t>
          </a:r>
        </a:p>
      </dgm:t>
    </dgm:pt>
    <dgm:pt modelId="{9DA63797-EF80-4CB2-A5B5-2ED578A02B50}" type="parTrans" cxnId="{2BD02D41-CDA3-4C79-8D9B-8CC42F97DA8A}">
      <dgm:prSet/>
      <dgm:spPr/>
      <dgm:t>
        <a:bodyPr/>
        <a:lstStyle/>
        <a:p>
          <a:endParaRPr lang="en-US"/>
        </a:p>
      </dgm:t>
    </dgm:pt>
    <dgm:pt modelId="{6D90BCF1-13FD-4BD5-AF7C-54EA10D3CE8D}" type="sibTrans" cxnId="{2BD02D41-CDA3-4C79-8D9B-8CC42F97DA8A}">
      <dgm:prSet/>
      <dgm:spPr/>
      <dgm:t>
        <a:bodyPr/>
        <a:lstStyle/>
        <a:p>
          <a:endParaRPr lang="en-US"/>
        </a:p>
      </dgm:t>
    </dgm:pt>
    <dgm:pt modelId="{6B3AF50C-55E2-44BA-936A-FA72005862CA}">
      <dgm:prSet phldrT="[Text]"/>
      <dgm:spPr/>
      <dgm:t>
        <a:bodyPr/>
        <a:lstStyle/>
        <a:p>
          <a:r>
            <a:rPr lang="en-US" dirty="0" smtClean="0"/>
            <a:t>Design Review</a:t>
          </a:r>
        </a:p>
      </dgm:t>
    </dgm:pt>
    <dgm:pt modelId="{9363A831-53D2-41F6-86DB-232CFF56996F}" type="parTrans" cxnId="{DEAE4EB6-1322-499A-B8BA-DC226CE61777}">
      <dgm:prSet/>
      <dgm:spPr/>
      <dgm:t>
        <a:bodyPr/>
        <a:lstStyle/>
        <a:p>
          <a:endParaRPr lang="en-US"/>
        </a:p>
      </dgm:t>
    </dgm:pt>
    <dgm:pt modelId="{14E28C7F-D44B-42C1-97ED-9F5ECFAB22A5}" type="sibTrans" cxnId="{DEAE4EB6-1322-499A-B8BA-DC226CE61777}">
      <dgm:prSet/>
      <dgm:spPr/>
      <dgm:t>
        <a:bodyPr/>
        <a:lstStyle/>
        <a:p>
          <a:endParaRPr lang="en-US"/>
        </a:p>
      </dgm:t>
    </dgm:pt>
    <dgm:pt modelId="{FAE1F482-95DB-4834-B276-59541B8FC265}">
      <dgm:prSet phldrT="[Text]"/>
      <dgm:spPr/>
      <dgm:t>
        <a:bodyPr/>
        <a:lstStyle/>
        <a:p>
          <a:r>
            <a:rPr lang="en-US" dirty="0" smtClean="0"/>
            <a:t>Submittals</a:t>
          </a:r>
          <a:endParaRPr lang="en-US" dirty="0"/>
        </a:p>
      </dgm:t>
    </dgm:pt>
    <dgm:pt modelId="{2E902501-2099-4053-8DAF-248CD0496FCE}" type="parTrans" cxnId="{3B88FDD4-F413-420D-9A95-5D91AFB3955F}">
      <dgm:prSet/>
      <dgm:spPr/>
      <dgm:t>
        <a:bodyPr/>
        <a:lstStyle/>
        <a:p>
          <a:endParaRPr lang="en-US"/>
        </a:p>
      </dgm:t>
    </dgm:pt>
    <dgm:pt modelId="{D4934255-CB6B-47F5-AB0D-1E19DFFAC912}" type="sibTrans" cxnId="{3B88FDD4-F413-420D-9A95-5D91AFB3955F}">
      <dgm:prSet/>
      <dgm:spPr/>
      <dgm:t>
        <a:bodyPr/>
        <a:lstStyle/>
        <a:p>
          <a:endParaRPr lang="en-US"/>
        </a:p>
      </dgm:t>
    </dgm:pt>
    <dgm:pt modelId="{F05C02AD-131B-4290-8470-98509709798D}">
      <dgm:prSet phldrT="[Text]"/>
      <dgm:spPr/>
      <dgm:t>
        <a:bodyPr/>
        <a:lstStyle/>
        <a:p>
          <a:r>
            <a:rPr lang="en-US" dirty="0" smtClean="0"/>
            <a:t>RFI’s</a:t>
          </a:r>
          <a:endParaRPr lang="en-US" dirty="0"/>
        </a:p>
      </dgm:t>
    </dgm:pt>
    <dgm:pt modelId="{6146E660-4A0D-4C1E-8791-CA49BD23C10F}" type="parTrans" cxnId="{EA5AEA2E-2104-4BC2-9374-C6C5AF4E4561}">
      <dgm:prSet/>
      <dgm:spPr/>
      <dgm:t>
        <a:bodyPr/>
        <a:lstStyle/>
        <a:p>
          <a:endParaRPr lang="en-US"/>
        </a:p>
      </dgm:t>
    </dgm:pt>
    <dgm:pt modelId="{454D9E86-010B-4B66-A841-6FEB59497EB4}" type="sibTrans" cxnId="{EA5AEA2E-2104-4BC2-9374-C6C5AF4E4561}">
      <dgm:prSet/>
      <dgm:spPr/>
      <dgm:t>
        <a:bodyPr/>
        <a:lstStyle/>
        <a:p>
          <a:endParaRPr lang="en-US"/>
        </a:p>
      </dgm:t>
    </dgm:pt>
    <dgm:pt modelId="{3C2C6B6B-01B3-4890-8116-D23078835A7E}">
      <dgm:prSet phldrT="[Text]"/>
      <dgm:spPr/>
      <dgm:t>
        <a:bodyPr/>
        <a:lstStyle/>
        <a:p>
          <a:r>
            <a:rPr lang="en-US" dirty="0" smtClean="0"/>
            <a:t>Change Docs</a:t>
          </a:r>
          <a:endParaRPr lang="en-US" dirty="0"/>
        </a:p>
      </dgm:t>
    </dgm:pt>
    <dgm:pt modelId="{6C92F725-778B-4D71-A68D-7F548E6C79E3}" type="parTrans" cxnId="{1FED6A18-FB32-4D58-A348-128D89E9F6B8}">
      <dgm:prSet/>
      <dgm:spPr/>
      <dgm:t>
        <a:bodyPr/>
        <a:lstStyle/>
        <a:p>
          <a:endParaRPr lang="en-US"/>
        </a:p>
      </dgm:t>
    </dgm:pt>
    <dgm:pt modelId="{D541B7D7-8478-4B7C-94AC-7110D6DB6E82}" type="sibTrans" cxnId="{1FED6A18-FB32-4D58-A348-128D89E9F6B8}">
      <dgm:prSet/>
      <dgm:spPr/>
      <dgm:t>
        <a:bodyPr/>
        <a:lstStyle/>
        <a:p>
          <a:endParaRPr lang="en-US"/>
        </a:p>
      </dgm:t>
    </dgm:pt>
    <dgm:pt modelId="{5B562000-1D90-4455-949F-4BD701C283F6}">
      <dgm:prSet phldrT="[Text]"/>
      <dgm:spPr/>
      <dgm:t>
        <a:bodyPr/>
        <a:lstStyle/>
        <a:p>
          <a:r>
            <a:rPr lang="en-US" dirty="0" smtClean="0"/>
            <a:t>Inspections</a:t>
          </a:r>
          <a:endParaRPr lang="en-US" dirty="0"/>
        </a:p>
      </dgm:t>
    </dgm:pt>
    <dgm:pt modelId="{32C32FDB-50E7-41C1-A6F0-FCF0F786F724}" type="parTrans" cxnId="{4B9B76B7-2B5F-4F2C-BA16-A9EB84A569A0}">
      <dgm:prSet/>
      <dgm:spPr/>
      <dgm:t>
        <a:bodyPr/>
        <a:lstStyle/>
        <a:p>
          <a:endParaRPr lang="en-US"/>
        </a:p>
      </dgm:t>
    </dgm:pt>
    <dgm:pt modelId="{8010E655-C0E9-4BEB-8207-719FBDD81ED9}" type="sibTrans" cxnId="{4B9B76B7-2B5F-4F2C-BA16-A9EB84A569A0}">
      <dgm:prSet/>
      <dgm:spPr/>
      <dgm:t>
        <a:bodyPr/>
        <a:lstStyle/>
        <a:p>
          <a:endParaRPr lang="en-US"/>
        </a:p>
      </dgm:t>
    </dgm:pt>
    <dgm:pt modelId="{537D3B56-E8B3-4111-83F9-7185E394E833}">
      <dgm:prSet phldrT="[Text]"/>
      <dgm:spPr/>
      <dgm:t>
        <a:bodyPr/>
        <a:lstStyle/>
        <a:p>
          <a:r>
            <a:rPr lang="en-US" dirty="0" smtClean="0"/>
            <a:t>Punchlist</a:t>
          </a:r>
          <a:endParaRPr lang="en-US" dirty="0"/>
        </a:p>
      </dgm:t>
    </dgm:pt>
    <dgm:pt modelId="{0805CAA1-91E0-4CFF-B19C-BA1BFDC4FCC0}" type="parTrans" cxnId="{87219D4C-B068-46DD-8AAF-1C0EEB4F3AB4}">
      <dgm:prSet/>
      <dgm:spPr/>
      <dgm:t>
        <a:bodyPr/>
        <a:lstStyle/>
        <a:p>
          <a:endParaRPr lang="en-US"/>
        </a:p>
      </dgm:t>
    </dgm:pt>
    <dgm:pt modelId="{FB447D6C-F89C-4B24-B4A6-D62D7BAB6D39}" type="sibTrans" cxnId="{87219D4C-B068-46DD-8AAF-1C0EEB4F3AB4}">
      <dgm:prSet/>
      <dgm:spPr/>
      <dgm:t>
        <a:bodyPr/>
        <a:lstStyle/>
        <a:p>
          <a:endParaRPr lang="en-US"/>
        </a:p>
      </dgm:t>
    </dgm:pt>
    <dgm:pt modelId="{9CB4AC91-9A36-48D5-A6E9-B00906D1FEE6}">
      <dgm:prSet phldrT="[Text]"/>
      <dgm:spPr/>
      <dgm:t>
        <a:bodyPr/>
        <a:lstStyle/>
        <a:p>
          <a:r>
            <a:rPr lang="en-US" dirty="0" smtClean="0"/>
            <a:t>Equipment</a:t>
          </a:r>
          <a:endParaRPr lang="en-US" dirty="0"/>
        </a:p>
      </dgm:t>
    </dgm:pt>
    <dgm:pt modelId="{53888F8B-CE2C-4AD2-AE72-285601F4A03B}" type="parTrans" cxnId="{0C39162F-4E89-4078-832E-C2C9FF46E8AB}">
      <dgm:prSet/>
      <dgm:spPr/>
      <dgm:t>
        <a:bodyPr/>
        <a:lstStyle/>
        <a:p>
          <a:endParaRPr lang="en-US"/>
        </a:p>
      </dgm:t>
    </dgm:pt>
    <dgm:pt modelId="{84C0317E-F9C6-4B02-A42A-0658345FE2CD}" type="sibTrans" cxnId="{0C39162F-4E89-4078-832E-C2C9FF46E8AB}">
      <dgm:prSet/>
      <dgm:spPr/>
      <dgm:t>
        <a:bodyPr/>
        <a:lstStyle/>
        <a:p>
          <a:endParaRPr lang="en-US"/>
        </a:p>
      </dgm:t>
    </dgm:pt>
    <dgm:pt modelId="{DC8A3204-D534-4EE2-9F39-F9C5B8CB4697}">
      <dgm:prSet phldrT="[Text]"/>
      <dgm:spPr/>
      <dgm:t>
        <a:bodyPr/>
        <a:lstStyle/>
        <a:p>
          <a:r>
            <a:rPr lang="en-US" dirty="0" smtClean="0"/>
            <a:t>Checklists</a:t>
          </a:r>
          <a:endParaRPr lang="en-US" dirty="0"/>
        </a:p>
      </dgm:t>
    </dgm:pt>
    <dgm:pt modelId="{06594C1A-4527-4C27-A1FF-70731B8B52C8}" type="parTrans" cxnId="{1E1491F4-F52E-4E3A-9E57-61B6D1816E1A}">
      <dgm:prSet/>
      <dgm:spPr/>
      <dgm:t>
        <a:bodyPr/>
        <a:lstStyle/>
        <a:p>
          <a:endParaRPr lang="en-US"/>
        </a:p>
      </dgm:t>
    </dgm:pt>
    <dgm:pt modelId="{62CE7A78-941A-425F-BC5C-FFE24B11D497}" type="sibTrans" cxnId="{1E1491F4-F52E-4E3A-9E57-61B6D1816E1A}">
      <dgm:prSet/>
      <dgm:spPr/>
      <dgm:t>
        <a:bodyPr/>
        <a:lstStyle/>
        <a:p>
          <a:endParaRPr lang="en-US"/>
        </a:p>
      </dgm:t>
    </dgm:pt>
    <dgm:pt modelId="{BA1C06DE-794B-499D-8665-803306DA7009}">
      <dgm:prSet phldrT="[Text]"/>
      <dgm:spPr/>
      <dgm:t>
        <a:bodyPr/>
        <a:lstStyle/>
        <a:p>
          <a:r>
            <a:rPr lang="en-US" dirty="0" smtClean="0"/>
            <a:t>Functional Tests</a:t>
          </a:r>
          <a:endParaRPr lang="en-US" dirty="0"/>
        </a:p>
      </dgm:t>
    </dgm:pt>
    <dgm:pt modelId="{3B4F638F-2333-4CAF-8EC8-60C7080F3752}" type="parTrans" cxnId="{26193AD7-EA39-46C1-8A7E-C4E045AA1CCC}">
      <dgm:prSet/>
      <dgm:spPr/>
      <dgm:t>
        <a:bodyPr/>
        <a:lstStyle/>
        <a:p>
          <a:endParaRPr lang="en-US"/>
        </a:p>
      </dgm:t>
    </dgm:pt>
    <dgm:pt modelId="{30A3A041-1543-4F41-AE24-0F60E608F3DF}" type="sibTrans" cxnId="{26193AD7-EA39-46C1-8A7E-C4E045AA1CCC}">
      <dgm:prSet/>
      <dgm:spPr/>
      <dgm:t>
        <a:bodyPr/>
        <a:lstStyle/>
        <a:p>
          <a:endParaRPr lang="en-US"/>
        </a:p>
      </dgm:t>
    </dgm:pt>
    <dgm:pt modelId="{EB9BEFA0-36CD-4FEE-9DB3-C305DC4DDD9A}">
      <dgm:prSet phldrT="[Text]"/>
      <dgm:spPr/>
      <dgm:t>
        <a:bodyPr/>
        <a:lstStyle/>
        <a:p>
          <a:r>
            <a:rPr lang="en-US" dirty="0" smtClean="0"/>
            <a:t>O&amp;M’s</a:t>
          </a:r>
          <a:endParaRPr lang="en-US" dirty="0"/>
        </a:p>
      </dgm:t>
    </dgm:pt>
    <dgm:pt modelId="{21FA4D61-DF08-449F-824D-F093C1AEC86D}" type="parTrans" cxnId="{444FAFA1-5E22-4EBF-8D21-5C357FC06DFD}">
      <dgm:prSet/>
      <dgm:spPr/>
      <dgm:t>
        <a:bodyPr/>
        <a:lstStyle/>
        <a:p>
          <a:endParaRPr lang="en-US"/>
        </a:p>
      </dgm:t>
    </dgm:pt>
    <dgm:pt modelId="{659CB06C-7422-42BE-B314-B6C74480E4DC}" type="sibTrans" cxnId="{444FAFA1-5E22-4EBF-8D21-5C357FC06DFD}">
      <dgm:prSet/>
      <dgm:spPr/>
      <dgm:t>
        <a:bodyPr/>
        <a:lstStyle/>
        <a:p>
          <a:endParaRPr lang="en-US"/>
        </a:p>
      </dgm:t>
    </dgm:pt>
    <dgm:pt modelId="{5B6F672C-3D9E-4E2A-836A-03FEF54F6702}">
      <dgm:prSet phldrT="[Text]"/>
      <dgm:spPr/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E6EA363E-E353-4716-83D8-734F18723B6E}" type="parTrans" cxnId="{EFFDAAAD-0690-47A5-8868-CDEBE2CCA27F}">
      <dgm:prSet/>
      <dgm:spPr/>
      <dgm:t>
        <a:bodyPr/>
        <a:lstStyle/>
        <a:p>
          <a:endParaRPr lang="en-US"/>
        </a:p>
      </dgm:t>
    </dgm:pt>
    <dgm:pt modelId="{19C92E3A-3198-4F8F-BEF1-2152249B55C9}" type="sibTrans" cxnId="{EFFDAAAD-0690-47A5-8868-CDEBE2CCA27F}">
      <dgm:prSet/>
      <dgm:spPr/>
      <dgm:t>
        <a:bodyPr/>
        <a:lstStyle/>
        <a:p>
          <a:endParaRPr lang="en-US"/>
        </a:p>
      </dgm:t>
    </dgm:pt>
    <dgm:pt modelId="{00CBB24B-14FA-426E-BCE5-ABC74032A083}">
      <dgm:prSet phldrT="[Text]"/>
      <dgm:spPr/>
      <dgm:t>
        <a:bodyPr/>
        <a:lstStyle/>
        <a:p>
          <a:r>
            <a:rPr lang="en-US" dirty="0" smtClean="0"/>
            <a:t>Warranty</a:t>
          </a:r>
          <a:endParaRPr lang="en-US" dirty="0"/>
        </a:p>
      </dgm:t>
    </dgm:pt>
    <dgm:pt modelId="{803C378F-42BB-4E1E-ABC0-8AB0BC7DF571}" type="parTrans" cxnId="{58E37859-02AF-4B8F-93B5-0D021082B261}">
      <dgm:prSet/>
      <dgm:spPr/>
      <dgm:t>
        <a:bodyPr/>
        <a:lstStyle/>
        <a:p>
          <a:endParaRPr lang="en-US"/>
        </a:p>
      </dgm:t>
    </dgm:pt>
    <dgm:pt modelId="{A2B17294-9A42-4101-9E05-4C0F76FB340A}" type="sibTrans" cxnId="{58E37859-02AF-4B8F-93B5-0D021082B261}">
      <dgm:prSet/>
      <dgm:spPr/>
      <dgm:t>
        <a:bodyPr/>
        <a:lstStyle/>
        <a:p>
          <a:endParaRPr lang="en-US"/>
        </a:p>
      </dgm:t>
    </dgm:pt>
    <dgm:pt modelId="{C7BA30F2-534F-49AB-9A92-D8B67F1E353C}">
      <dgm:prSet phldrT="[Text]"/>
      <dgm:spPr/>
      <dgm:t>
        <a:bodyPr/>
        <a:lstStyle/>
        <a:p>
          <a:r>
            <a:rPr lang="en-US" dirty="0" smtClean="0"/>
            <a:t>Spare Parts</a:t>
          </a:r>
          <a:endParaRPr lang="en-US" dirty="0"/>
        </a:p>
      </dgm:t>
    </dgm:pt>
    <dgm:pt modelId="{AA27EEAD-AF78-4FCE-B80C-903D20C32BF0}" type="parTrans" cxnId="{5E72C30D-6ED7-4D45-89E0-9B7E13384B0B}">
      <dgm:prSet/>
      <dgm:spPr/>
      <dgm:t>
        <a:bodyPr/>
        <a:lstStyle/>
        <a:p>
          <a:endParaRPr lang="en-US"/>
        </a:p>
      </dgm:t>
    </dgm:pt>
    <dgm:pt modelId="{ED59BF6F-F5AA-4CFC-A493-23DA386FE6E2}" type="sibTrans" cxnId="{5E72C30D-6ED7-4D45-89E0-9B7E13384B0B}">
      <dgm:prSet/>
      <dgm:spPr/>
      <dgm:t>
        <a:bodyPr/>
        <a:lstStyle/>
        <a:p>
          <a:endParaRPr lang="en-US"/>
        </a:p>
      </dgm:t>
    </dgm:pt>
    <dgm:pt modelId="{9AD2806B-5B33-4BB8-8449-44765A66B170}">
      <dgm:prSet phldrT="[Text]"/>
      <dgm:spPr/>
      <dgm:t>
        <a:bodyPr/>
        <a:lstStyle/>
        <a:p>
          <a:r>
            <a:rPr lang="en-US" dirty="0" smtClean="0"/>
            <a:t>Issues Log</a:t>
          </a:r>
          <a:endParaRPr lang="en-US" dirty="0"/>
        </a:p>
      </dgm:t>
    </dgm:pt>
    <dgm:pt modelId="{0B575129-5F5D-48E9-A0A9-084B62F9A920}" type="parTrans" cxnId="{D3A3945B-0A46-474B-BDDF-C23D3DDD7767}">
      <dgm:prSet/>
      <dgm:spPr/>
      <dgm:t>
        <a:bodyPr/>
        <a:lstStyle/>
        <a:p>
          <a:endParaRPr lang="en-US"/>
        </a:p>
      </dgm:t>
    </dgm:pt>
    <dgm:pt modelId="{538376BB-9ED3-48CD-ACFE-D91E1AB01186}" type="sibTrans" cxnId="{D3A3945B-0A46-474B-BDDF-C23D3DDD7767}">
      <dgm:prSet/>
      <dgm:spPr/>
      <dgm:t>
        <a:bodyPr/>
        <a:lstStyle/>
        <a:p>
          <a:endParaRPr lang="en-US"/>
        </a:p>
      </dgm:t>
    </dgm:pt>
    <dgm:pt modelId="{6EC45987-53F4-4D1B-9AC1-52B40FF33725}">
      <dgm:prSet phldrT="[Text]"/>
      <dgm:spPr/>
      <dgm:t>
        <a:bodyPr/>
        <a:lstStyle/>
        <a:p>
          <a:r>
            <a:rPr lang="en-US" dirty="0" smtClean="0"/>
            <a:t>Project </a:t>
          </a:r>
          <a:r>
            <a:rPr lang="en-US" dirty="0" err="1" smtClean="0"/>
            <a:t>Mgmt</a:t>
          </a:r>
          <a:endParaRPr lang="en-US" dirty="0"/>
        </a:p>
      </dgm:t>
    </dgm:pt>
    <dgm:pt modelId="{AFF2E86B-1858-4875-B792-D55106392E32}" type="parTrans" cxnId="{C9920A96-C613-4A5A-BA74-5AC3AC7FB9B0}">
      <dgm:prSet/>
      <dgm:spPr/>
      <dgm:t>
        <a:bodyPr/>
        <a:lstStyle/>
        <a:p>
          <a:endParaRPr lang="en-US"/>
        </a:p>
      </dgm:t>
    </dgm:pt>
    <dgm:pt modelId="{429F64CF-7507-4164-92FF-5871F3382274}" type="sibTrans" cxnId="{C9920A96-C613-4A5A-BA74-5AC3AC7FB9B0}">
      <dgm:prSet/>
      <dgm:spPr/>
      <dgm:t>
        <a:bodyPr/>
        <a:lstStyle/>
        <a:p>
          <a:endParaRPr lang="en-US"/>
        </a:p>
      </dgm:t>
    </dgm:pt>
    <dgm:pt modelId="{8FBF2354-86D9-4971-927F-9B03AD598821}">
      <dgm:prSet phldrT="[Text]"/>
      <dgm:spPr/>
      <dgm:t>
        <a:bodyPr/>
        <a:lstStyle/>
        <a:p>
          <a:r>
            <a:rPr lang="en-US" dirty="0" smtClean="0"/>
            <a:t>Field Reports</a:t>
          </a:r>
          <a:endParaRPr lang="en-US" dirty="0"/>
        </a:p>
      </dgm:t>
    </dgm:pt>
    <dgm:pt modelId="{5E66A852-0951-4ED1-9A2E-510AC80A4131}" type="parTrans" cxnId="{782C9305-5001-474D-9126-505BB4A430D8}">
      <dgm:prSet/>
      <dgm:spPr/>
      <dgm:t>
        <a:bodyPr/>
        <a:lstStyle/>
        <a:p>
          <a:endParaRPr lang="en-US"/>
        </a:p>
      </dgm:t>
    </dgm:pt>
    <dgm:pt modelId="{4C496254-2769-47DF-8AA5-2EB4976ADC71}" type="sibTrans" cxnId="{782C9305-5001-474D-9126-505BB4A430D8}">
      <dgm:prSet/>
      <dgm:spPr/>
      <dgm:t>
        <a:bodyPr/>
        <a:lstStyle/>
        <a:p>
          <a:endParaRPr lang="en-US"/>
        </a:p>
      </dgm:t>
    </dgm:pt>
    <dgm:pt modelId="{7A251237-C642-4394-9AA4-0C909A7F7856}">
      <dgm:prSet phldrT="[Text]"/>
      <dgm:spPr/>
      <dgm:t>
        <a:bodyPr/>
        <a:lstStyle/>
        <a:p>
          <a:r>
            <a:rPr lang="en-US" dirty="0" smtClean="0"/>
            <a:t>Meetings</a:t>
          </a:r>
          <a:endParaRPr lang="en-US" dirty="0"/>
        </a:p>
      </dgm:t>
    </dgm:pt>
    <dgm:pt modelId="{9EA3416D-750C-4443-9306-7490705BB5E8}" type="parTrans" cxnId="{13AF62AE-A840-43A1-B3AE-DE47C5B4D1C0}">
      <dgm:prSet/>
      <dgm:spPr/>
      <dgm:t>
        <a:bodyPr/>
        <a:lstStyle/>
        <a:p>
          <a:endParaRPr lang="en-US"/>
        </a:p>
      </dgm:t>
    </dgm:pt>
    <dgm:pt modelId="{45AE5A05-2A77-40EA-90F2-3F8F7AE17519}" type="sibTrans" cxnId="{13AF62AE-A840-43A1-B3AE-DE47C5B4D1C0}">
      <dgm:prSet/>
      <dgm:spPr/>
      <dgm:t>
        <a:bodyPr/>
        <a:lstStyle/>
        <a:p>
          <a:endParaRPr lang="en-US"/>
        </a:p>
      </dgm:t>
    </dgm:pt>
    <dgm:pt modelId="{726A7F93-7487-4667-9673-3ACBFB809EB3}">
      <dgm:prSet phldrT="[Text]"/>
      <dgm:spPr/>
      <dgm:t>
        <a:bodyPr/>
        <a:lstStyle/>
        <a:p>
          <a:r>
            <a:rPr lang="en-US" dirty="0" smtClean="0"/>
            <a:t>Transmittals</a:t>
          </a:r>
          <a:endParaRPr lang="en-US" dirty="0"/>
        </a:p>
      </dgm:t>
    </dgm:pt>
    <dgm:pt modelId="{B677DE94-E670-4B93-A91A-0DCA4CC33BD0}" type="parTrans" cxnId="{582F7E81-0BB1-4DD2-ABCA-AE4407D6B126}">
      <dgm:prSet/>
      <dgm:spPr/>
      <dgm:t>
        <a:bodyPr/>
        <a:lstStyle/>
        <a:p>
          <a:endParaRPr lang="en-US"/>
        </a:p>
      </dgm:t>
    </dgm:pt>
    <dgm:pt modelId="{5F6ECBB3-16E1-4EC3-8961-85C38EBA8401}" type="sibTrans" cxnId="{582F7E81-0BB1-4DD2-ABCA-AE4407D6B126}">
      <dgm:prSet/>
      <dgm:spPr/>
      <dgm:t>
        <a:bodyPr/>
        <a:lstStyle/>
        <a:p>
          <a:endParaRPr lang="en-US"/>
        </a:p>
      </dgm:t>
    </dgm:pt>
    <dgm:pt modelId="{1AE4DFE4-256F-48CA-9616-DBDC6DFECE94}">
      <dgm:prSet phldrT="[Text]"/>
      <dgm:spPr/>
      <dgm:t>
        <a:bodyPr/>
        <a:lstStyle/>
        <a:p>
          <a:r>
            <a:rPr lang="en-US" dirty="0" smtClean="0"/>
            <a:t>Contacts</a:t>
          </a:r>
          <a:endParaRPr lang="en-US" dirty="0"/>
        </a:p>
      </dgm:t>
    </dgm:pt>
    <dgm:pt modelId="{08987DE2-1DB0-4140-97FE-4B3611DBB5D9}" type="parTrans" cxnId="{BBE3576C-4022-4783-AC08-76559FD1A2F0}">
      <dgm:prSet/>
      <dgm:spPr/>
      <dgm:t>
        <a:bodyPr/>
        <a:lstStyle/>
        <a:p>
          <a:endParaRPr lang="en-US"/>
        </a:p>
      </dgm:t>
    </dgm:pt>
    <dgm:pt modelId="{2B051A80-FF68-4F94-8A51-4F0E42FF07A6}" type="sibTrans" cxnId="{BBE3576C-4022-4783-AC08-76559FD1A2F0}">
      <dgm:prSet/>
      <dgm:spPr/>
      <dgm:t>
        <a:bodyPr/>
        <a:lstStyle/>
        <a:p>
          <a:endParaRPr lang="en-US"/>
        </a:p>
      </dgm:t>
    </dgm:pt>
    <dgm:pt modelId="{C54A6F7E-A09B-4B70-A5BF-9567FC72A551}">
      <dgm:prSet phldrT="[Text]"/>
      <dgm:spPr/>
      <dgm:t>
        <a:bodyPr/>
        <a:lstStyle/>
        <a:p>
          <a:r>
            <a:rPr lang="en-US" dirty="0" smtClean="0"/>
            <a:t>Companies</a:t>
          </a:r>
          <a:endParaRPr lang="en-US" dirty="0"/>
        </a:p>
      </dgm:t>
    </dgm:pt>
    <dgm:pt modelId="{44A66AB9-C4F7-43EC-AF55-7ED67A7E6699}" type="parTrans" cxnId="{2D90D389-31A5-41D2-8634-487F19EB49BB}">
      <dgm:prSet/>
      <dgm:spPr/>
      <dgm:t>
        <a:bodyPr/>
        <a:lstStyle/>
        <a:p>
          <a:endParaRPr lang="en-US"/>
        </a:p>
      </dgm:t>
    </dgm:pt>
    <dgm:pt modelId="{347AF3BE-3420-4BB8-8FAD-358561851F23}" type="sibTrans" cxnId="{2D90D389-31A5-41D2-8634-487F19EB49BB}">
      <dgm:prSet/>
      <dgm:spPr/>
      <dgm:t>
        <a:bodyPr/>
        <a:lstStyle/>
        <a:p>
          <a:endParaRPr lang="en-US"/>
        </a:p>
      </dgm:t>
    </dgm:pt>
    <dgm:pt modelId="{C2120481-AEEB-44A5-9DE6-FEE87974327A}">
      <dgm:prSet phldrT="[Text]"/>
      <dgm:spPr/>
      <dgm:t>
        <a:bodyPr/>
        <a:lstStyle/>
        <a:p>
          <a:r>
            <a:rPr lang="en-US" dirty="0" smtClean="0"/>
            <a:t>Places</a:t>
          </a:r>
          <a:endParaRPr lang="en-US" dirty="0"/>
        </a:p>
      </dgm:t>
    </dgm:pt>
    <dgm:pt modelId="{7575D249-0844-47E5-B4B8-1B2EC448AF8D}" type="parTrans" cxnId="{A5EFD121-2F58-4C16-A436-5C78E61BF997}">
      <dgm:prSet/>
      <dgm:spPr/>
      <dgm:t>
        <a:bodyPr/>
        <a:lstStyle/>
        <a:p>
          <a:endParaRPr lang="en-US"/>
        </a:p>
      </dgm:t>
    </dgm:pt>
    <dgm:pt modelId="{74718D27-374C-4074-9BB2-AEFA6A27BBB5}" type="sibTrans" cxnId="{A5EFD121-2F58-4C16-A436-5C78E61BF997}">
      <dgm:prSet/>
      <dgm:spPr/>
      <dgm:t>
        <a:bodyPr/>
        <a:lstStyle/>
        <a:p>
          <a:endParaRPr lang="en-US"/>
        </a:p>
      </dgm:t>
    </dgm:pt>
    <dgm:pt modelId="{2C9277B6-09C5-47E9-B987-600BF61AE98D}">
      <dgm:prSet phldrT="[Text]"/>
      <dgm:spPr/>
      <dgm:t>
        <a:bodyPr/>
        <a:lstStyle/>
        <a:p>
          <a:r>
            <a:rPr lang="en-US" dirty="0" smtClean="0"/>
            <a:t>Contracts</a:t>
          </a:r>
          <a:endParaRPr lang="en-US" dirty="0"/>
        </a:p>
      </dgm:t>
    </dgm:pt>
    <dgm:pt modelId="{0B0CDAB9-624C-4E9C-A0F8-A4E916F1CCD2}" type="parTrans" cxnId="{D9468509-3F00-4EBF-BB93-65E285AF7E97}">
      <dgm:prSet/>
      <dgm:spPr/>
      <dgm:t>
        <a:bodyPr/>
        <a:lstStyle/>
        <a:p>
          <a:endParaRPr lang="en-US"/>
        </a:p>
      </dgm:t>
    </dgm:pt>
    <dgm:pt modelId="{ED8BD144-9E59-48BF-AC9F-6BF9F92408A1}" type="sibTrans" cxnId="{D9468509-3F00-4EBF-BB93-65E285AF7E97}">
      <dgm:prSet/>
      <dgm:spPr/>
      <dgm:t>
        <a:bodyPr/>
        <a:lstStyle/>
        <a:p>
          <a:endParaRPr lang="en-US"/>
        </a:p>
      </dgm:t>
    </dgm:pt>
    <dgm:pt modelId="{CCAC0148-0B32-4CC1-8AA3-3A5D8D2BAE99}">
      <dgm:prSet phldrT="[Text]"/>
      <dgm:spPr/>
      <dgm:t>
        <a:bodyPr/>
        <a:lstStyle/>
        <a:p>
          <a:r>
            <a:rPr lang="en-US" dirty="0" smtClean="0"/>
            <a:t>Users / Roles</a:t>
          </a:r>
          <a:endParaRPr lang="en-US" dirty="0"/>
        </a:p>
      </dgm:t>
    </dgm:pt>
    <dgm:pt modelId="{56503BEC-F129-4FDE-BF80-6A808C794F8B}" type="parTrans" cxnId="{5D976EEF-822A-4520-B374-EA889ED4D243}">
      <dgm:prSet/>
      <dgm:spPr/>
      <dgm:t>
        <a:bodyPr/>
        <a:lstStyle/>
        <a:p>
          <a:endParaRPr lang="en-US"/>
        </a:p>
      </dgm:t>
    </dgm:pt>
    <dgm:pt modelId="{578D1A6A-2BA1-4D2E-9969-813CB1C15467}" type="sibTrans" cxnId="{5D976EEF-822A-4520-B374-EA889ED4D243}">
      <dgm:prSet/>
      <dgm:spPr/>
      <dgm:t>
        <a:bodyPr/>
        <a:lstStyle/>
        <a:p>
          <a:endParaRPr lang="en-US"/>
        </a:p>
      </dgm:t>
    </dgm:pt>
    <dgm:pt modelId="{21BDAAD8-EC23-4BA7-B358-B2F55FF6630C}">
      <dgm:prSet phldrT="[Text]"/>
      <dgm:spPr/>
      <dgm:t>
        <a:bodyPr/>
        <a:lstStyle/>
        <a:p>
          <a:r>
            <a:rPr lang="en-US" dirty="0" smtClean="0"/>
            <a:t>Customization</a:t>
          </a:r>
          <a:endParaRPr lang="en-US" dirty="0"/>
        </a:p>
      </dgm:t>
    </dgm:pt>
    <dgm:pt modelId="{C1C8D678-EF3B-4370-890F-84C0ED714706}" type="parTrans" cxnId="{E0839502-9F81-475B-91D9-C1D4E0963ECA}">
      <dgm:prSet/>
      <dgm:spPr/>
      <dgm:t>
        <a:bodyPr/>
        <a:lstStyle/>
        <a:p>
          <a:endParaRPr lang="en-US"/>
        </a:p>
      </dgm:t>
    </dgm:pt>
    <dgm:pt modelId="{03F15110-5B28-43C3-90D4-A870D10F5B90}" type="sibTrans" cxnId="{E0839502-9F81-475B-91D9-C1D4E0963ECA}">
      <dgm:prSet/>
      <dgm:spPr/>
      <dgm:t>
        <a:bodyPr/>
        <a:lstStyle/>
        <a:p>
          <a:endParaRPr lang="en-US"/>
        </a:p>
      </dgm:t>
    </dgm:pt>
    <dgm:pt modelId="{7FC1D425-D420-42B6-894A-ADFF7DBFE910}">
      <dgm:prSet phldrT="[Text]"/>
      <dgm:spPr/>
      <dgm:t>
        <a:bodyPr/>
        <a:lstStyle/>
        <a:p>
          <a:r>
            <a:rPr lang="en-US" dirty="0" smtClean="0"/>
            <a:t>Notifications</a:t>
          </a:r>
          <a:endParaRPr lang="en-US" dirty="0"/>
        </a:p>
      </dgm:t>
    </dgm:pt>
    <dgm:pt modelId="{17161C06-6456-4A01-A4ED-2473F7A01EC2}" type="parTrans" cxnId="{1451E50C-2A47-4903-B5F0-79930E192458}">
      <dgm:prSet/>
      <dgm:spPr/>
      <dgm:t>
        <a:bodyPr/>
        <a:lstStyle/>
        <a:p>
          <a:endParaRPr lang="en-US"/>
        </a:p>
      </dgm:t>
    </dgm:pt>
    <dgm:pt modelId="{C0222188-AD87-4126-8B97-66DC8F2C70A5}" type="sibTrans" cxnId="{1451E50C-2A47-4903-B5F0-79930E192458}">
      <dgm:prSet/>
      <dgm:spPr/>
      <dgm:t>
        <a:bodyPr/>
        <a:lstStyle/>
        <a:p>
          <a:endParaRPr lang="en-US"/>
        </a:p>
      </dgm:t>
    </dgm:pt>
    <dgm:pt modelId="{318AECF0-9F77-4468-8C7B-8A7BB358951B}" type="pres">
      <dgm:prSet presAssocID="{44CAB162-7C99-4C5C-A15A-347E2A40F93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51F0A92-026B-4A4D-A341-B5FD8FBDC7CA}" type="pres">
      <dgm:prSet presAssocID="{1C62C211-A2CB-40D7-BBF5-2B1167E95898}" presName="root" presStyleCnt="0">
        <dgm:presLayoutVars>
          <dgm:chMax/>
          <dgm:chPref/>
        </dgm:presLayoutVars>
      </dgm:prSet>
      <dgm:spPr/>
    </dgm:pt>
    <dgm:pt modelId="{941536F7-02DA-4999-8E9F-5BCB097DEE79}" type="pres">
      <dgm:prSet presAssocID="{1C62C211-A2CB-40D7-BBF5-2B1167E95898}" presName="rootComposite" presStyleCnt="0">
        <dgm:presLayoutVars/>
      </dgm:prSet>
      <dgm:spPr/>
    </dgm:pt>
    <dgm:pt modelId="{464A35EA-077F-4F97-BF0C-5E0AE856DD1C}" type="pres">
      <dgm:prSet presAssocID="{1C62C211-A2CB-40D7-BBF5-2B1167E95898}" presName="ParentAccent" presStyleLbl="alignNode1" presStyleIdx="0" presStyleCnt="6"/>
      <dgm:spPr/>
    </dgm:pt>
    <dgm:pt modelId="{532B6E9B-A32E-4DAB-9EF4-EF8E47B13113}" type="pres">
      <dgm:prSet presAssocID="{1C62C211-A2CB-40D7-BBF5-2B1167E95898}" presName="ParentSmallAccent" presStyleLbl="fgAcc1" presStyleIdx="0" presStyleCnt="6"/>
      <dgm:spPr/>
    </dgm:pt>
    <dgm:pt modelId="{5A169812-AF58-43D0-9277-7E8DCA87722E}" type="pres">
      <dgm:prSet presAssocID="{1C62C211-A2CB-40D7-BBF5-2B1167E95898}" presName="Parent" presStyleLbl="revTx" presStyleIdx="0" presStyleCnt="3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FCE20-CC2B-44ED-BEEF-892F4A25B6F6}" type="pres">
      <dgm:prSet presAssocID="{1C62C211-A2CB-40D7-BBF5-2B1167E95898}" presName="childShape" presStyleCnt="0">
        <dgm:presLayoutVars>
          <dgm:chMax val="0"/>
          <dgm:chPref val="0"/>
        </dgm:presLayoutVars>
      </dgm:prSet>
      <dgm:spPr/>
    </dgm:pt>
    <dgm:pt modelId="{FCD6A609-400B-4651-806C-8734B789FA68}" type="pres">
      <dgm:prSet presAssocID="{93DEFFBC-A1A6-4513-9EF3-B55AB4429453}" presName="childComposite" presStyleCnt="0">
        <dgm:presLayoutVars>
          <dgm:chMax val="0"/>
          <dgm:chPref val="0"/>
        </dgm:presLayoutVars>
      </dgm:prSet>
      <dgm:spPr/>
    </dgm:pt>
    <dgm:pt modelId="{74DFB44B-639B-4780-A87C-DA07D82964F2}" type="pres">
      <dgm:prSet presAssocID="{93DEFFBC-A1A6-4513-9EF3-B55AB4429453}" presName="ChildAccent" presStyleLbl="solidFgAcc1" presStyleIdx="0" presStyleCnt="27"/>
      <dgm:spPr/>
    </dgm:pt>
    <dgm:pt modelId="{0AB50EC7-077A-409C-9657-50E4EC8052A5}" type="pres">
      <dgm:prSet presAssocID="{93DEFFBC-A1A6-4513-9EF3-B55AB4429453}" presName="Child" presStyleLbl="revTx" presStyleIdx="1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7A35A-3903-4D5F-8BDD-7FCF622BD923}" type="pres">
      <dgm:prSet presAssocID="{D3CC644F-EB29-408A-8A03-29DA0054E2C7}" presName="childComposite" presStyleCnt="0">
        <dgm:presLayoutVars>
          <dgm:chMax val="0"/>
          <dgm:chPref val="0"/>
        </dgm:presLayoutVars>
      </dgm:prSet>
      <dgm:spPr/>
    </dgm:pt>
    <dgm:pt modelId="{B7753C68-87E2-4DC4-A83A-31E2BB2CB3C0}" type="pres">
      <dgm:prSet presAssocID="{D3CC644F-EB29-408A-8A03-29DA0054E2C7}" presName="ChildAccent" presStyleLbl="solidFgAcc1" presStyleIdx="1" presStyleCnt="27"/>
      <dgm:spPr/>
    </dgm:pt>
    <dgm:pt modelId="{8918D004-2540-4A83-882F-7626EEEE0157}" type="pres">
      <dgm:prSet presAssocID="{D3CC644F-EB29-408A-8A03-29DA0054E2C7}" presName="Child" presStyleLbl="revTx" presStyleIdx="2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3DC6D-7F93-4F98-972B-18374FB0D97D}" type="pres">
      <dgm:prSet presAssocID="{591E2509-FE11-471C-8745-CEB5C7CB9B39}" presName="childComposite" presStyleCnt="0">
        <dgm:presLayoutVars>
          <dgm:chMax val="0"/>
          <dgm:chPref val="0"/>
        </dgm:presLayoutVars>
      </dgm:prSet>
      <dgm:spPr/>
    </dgm:pt>
    <dgm:pt modelId="{E4F7C4C3-A91D-4D98-866B-4B72D4000065}" type="pres">
      <dgm:prSet presAssocID="{591E2509-FE11-471C-8745-CEB5C7CB9B39}" presName="ChildAccent" presStyleLbl="solidFgAcc1" presStyleIdx="2" presStyleCnt="27"/>
      <dgm:spPr/>
    </dgm:pt>
    <dgm:pt modelId="{B92727AA-167D-4DE1-A11B-B01BEBC2D4D5}" type="pres">
      <dgm:prSet presAssocID="{591E2509-FE11-471C-8745-CEB5C7CB9B39}" presName="Child" presStyleLbl="revTx" presStyleIdx="3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EE6EC-239A-4BE8-9777-A8A9E29005CE}" type="pres">
      <dgm:prSet presAssocID="{6B3AF50C-55E2-44BA-936A-FA72005862CA}" presName="childComposite" presStyleCnt="0">
        <dgm:presLayoutVars>
          <dgm:chMax val="0"/>
          <dgm:chPref val="0"/>
        </dgm:presLayoutVars>
      </dgm:prSet>
      <dgm:spPr/>
    </dgm:pt>
    <dgm:pt modelId="{F403E207-29A7-4CD1-BE68-6F4280C7FF4B}" type="pres">
      <dgm:prSet presAssocID="{6B3AF50C-55E2-44BA-936A-FA72005862CA}" presName="ChildAccent" presStyleLbl="solidFgAcc1" presStyleIdx="3" presStyleCnt="27"/>
      <dgm:spPr/>
    </dgm:pt>
    <dgm:pt modelId="{5D0852EF-1767-4CA8-89BE-14585DAD5992}" type="pres">
      <dgm:prSet presAssocID="{6B3AF50C-55E2-44BA-936A-FA72005862CA}" presName="Child" presStyleLbl="revTx" presStyleIdx="4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0CF1C-D063-4735-B36E-4801BB15F17F}" type="pres">
      <dgm:prSet presAssocID="{6BE90ED7-6D40-418B-9E10-B89FE14C0826}" presName="root" presStyleCnt="0">
        <dgm:presLayoutVars>
          <dgm:chMax/>
          <dgm:chPref/>
        </dgm:presLayoutVars>
      </dgm:prSet>
      <dgm:spPr/>
    </dgm:pt>
    <dgm:pt modelId="{D6F6D229-43CF-4B50-897A-F2FB284F8F77}" type="pres">
      <dgm:prSet presAssocID="{6BE90ED7-6D40-418B-9E10-B89FE14C0826}" presName="rootComposite" presStyleCnt="0">
        <dgm:presLayoutVars/>
      </dgm:prSet>
      <dgm:spPr/>
    </dgm:pt>
    <dgm:pt modelId="{EECFCEEC-F65D-4222-81D0-64E85BD14682}" type="pres">
      <dgm:prSet presAssocID="{6BE90ED7-6D40-418B-9E10-B89FE14C0826}" presName="ParentAccent" presStyleLbl="alignNode1" presStyleIdx="1" presStyleCnt="6"/>
      <dgm:spPr/>
    </dgm:pt>
    <dgm:pt modelId="{CC8E0B38-E725-42D2-A2CC-7F7ACC6C07C2}" type="pres">
      <dgm:prSet presAssocID="{6BE90ED7-6D40-418B-9E10-B89FE14C0826}" presName="ParentSmallAccent" presStyleLbl="fgAcc1" presStyleIdx="1" presStyleCnt="6"/>
      <dgm:spPr/>
    </dgm:pt>
    <dgm:pt modelId="{297F9B7B-65DF-486A-B53F-9386CD57FE30}" type="pres">
      <dgm:prSet presAssocID="{6BE90ED7-6D40-418B-9E10-B89FE14C0826}" presName="Parent" presStyleLbl="revTx" presStyleIdx="5" presStyleCnt="3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2E202-7E44-4C9E-ADB6-6C79ED0907CA}" type="pres">
      <dgm:prSet presAssocID="{6BE90ED7-6D40-418B-9E10-B89FE14C0826}" presName="childShape" presStyleCnt="0">
        <dgm:presLayoutVars>
          <dgm:chMax val="0"/>
          <dgm:chPref val="0"/>
        </dgm:presLayoutVars>
      </dgm:prSet>
      <dgm:spPr/>
    </dgm:pt>
    <dgm:pt modelId="{520F5BC3-BC65-49DC-96EB-6F649C6E2506}" type="pres">
      <dgm:prSet presAssocID="{FAE1F482-95DB-4834-B276-59541B8FC265}" presName="childComposite" presStyleCnt="0">
        <dgm:presLayoutVars>
          <dgm:chMax val="0"/>
          <dgm:chPref val="0"/>
        </dgm:presLayoutVars>
      </dgm:prSet>
      <dgm:spPr/>
    </dgm:pt>
    <dgm:pt modelId="{04C1347B-E2D4-45C4-A381-7CA51497679B}" type="pres">
      <dgm:prSet presAssocID="{FAE1F482-95DB-4834-B276-59541B8FC265}" presName="ChildAccent" presStyleLbl="solidFgAcc1" presStyleIdx="4" presStyleCnt="27"/>
      <dgm:spPr/>
    </dgm:pt>
    <dgm:pt modelId="{09D7A089-2CE3-4AAD-96E2-79F94800489A}" type="pres">
      <dgm:prSet presAssocID="{FAE1F482-95DB-4834-B276-59541B8FC265}" presName="Child" presStyleLbl="revTx" presStyleIdx="6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5F5A8-F9F7-45BC-8CD8-FAB29803C74A}" type="pres">
      <dgm:prSet presAssocID="{F05C02AD-131B-4290-8470-98509709798D}" presName="childComposite" presStyleCnt="0">
        <dgm:presLayoutVars>
          <dgm:chMax val="0"/>
          <dgm:chPref val="0"/>
        </dgm:presLayoutVars>
      </dgm:prSet>
      <dgm:spPr/>
    </dgm:pt>
    <dgm:pt modelId="{45810AC1-52AD-4F4B-842E-15B542473FF7}" type="pres">
      <dgm:prSet presAssocID="{F05C02AD-131B-4290-8470-98509709798D}" presName="ChildAccent" presStyleLbl="solidFgAcc1" presStyleIdx="5" presStyleCnt="27"/>
      <dgm:spPr/>
    </dgm:pt>
    <dgm:pt modelId="{EAA646C4-BC36-4351-A641-6B758453FA97}" type="pres">
      <dgm:prSet presAssocID="{F05C02AD-131B-4290-8470-98509709798D}" presName="Child" presStyleLbl="revTx" presStyleIdx="7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E08D2-2CB0-489B-BD5B-672FD5A96BEF}" type="pres">
      <dgm:prSet presAssocID="{3C2C6B6B-01B3-4890-8116-D23078835A7E}" presName="childComposite" presStyleCnt="0">
        <dgm:presLayoutVars>
          <dgm:chMax val="0"/>
          <dgm:chPref val="0"/>
        </dgm:presLayoutVars>
      </dgm:prSet>
      <dgm:spPr/>
    </dgm:pt>
    <dgm:pt modelId="{EC2E2ADA-246E-47F9-8D8C-D47FF19EEE7F}" type="pres">
      <dgm:prSet presAssocID="{3C2C6B6B-01B3-4890-8116-D23078835A7E}" presName="ChildAccent" presStyleLbl="solidFgAcc1" presStyleIdx="6" presStyleCnt="27"/>
      <dgm:spPr/>
    </dgm:pt>
    <dgm:pt modelId="{0080CBB1-19EC-4722-BEB7-51C5BC7A8681}" type="pres">
      <dgm:prSet presAssocID="{3C2C6B6B-01B3-4890-8116-D23078835A7E}" presName="Child" presStyleLbl="revTx" presStyleIdx="8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14B78-06BC-4DA0-B4E7-4E99CD325D26}" type="pres">
      <dgm:prSet presAssocID="{2ABDFDA5-D1B1-48D8-9919-2FD852BA3C0D}" presName="root" presStyleCnt="0">
        <dgm:presLayoutVars>
          <dgm:chMax/>
          <dgm:chPref/>
        </dgm:presLayoutVars>
      </dgm:prSet>
      <dgm:spPr/>
    </dgm:pt>
    <dgm:pt modelId="{11C6D52F-23D3-4CDA-ADB6-F4A0AC9B9EF2}" type="pres">
      <dgm:prSet presAssocID="{2ABDFDA5-D1B1-48D8-9919-2FD852BA3C0D}" presName="rootComposite" presStyleCnt="0">
        <dgm:presLayoutVars/>
      </dgm:prSet>
      <dgm:spPr/>
    </dgm:pt>
    <dgm:pt modelId="{F4564AED-9335-425E-A155-4208F911877C}" type="pres">
      <dgm:prSet presAssocID="{2ABDFDA5-D1B1-48D8-9919-2FD852BA3C0D}" presName="ParentAccent" presStyleLbl="alignNode1" presStyleIdx="2" presStyleCnt="6"/>
      <dgm:spPr/>
    </dgm:pt>
    <dgm:pt modelId="{94D60C35-5FA2-4A92-88A4-FF4D9707C2D1}" type="pres">
      <dgm:prSet presAssocID="{2ABDFDA5-D1B1-48D8-9919-2FD852BA3C0D}" presName="ParentSmallAccent" presStyleLbl="fgAcc1" presStyleIdx="2" presStyleCnt="6"/>
      <dgm:spPr/>
    </dgm:pt>
    <dgm:pt modelId="{B51B845C-B8A4-48E5-AF3B-1B72478F561C}" type="pres">
      <dgm:prSet presAssocID="{2ABDFDA5-D1B1-48D8-9919-2FD852BA3C0D}" presName="Parent" presStyleLbl="revTx" presStyleIdx="9" presStyleCnt="3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BAB33-66B2-439C-8E23-96BB6BE14A0E}" type="pres">
      <dgm:prSet presAssocID="{2ABDFDA5-D1B1-48D8-9919-2FD852BA3C0D}" presName="childShape" presStyleCnt="0">
        <dgm:presLayoutVars>
          <dgm:chMax val="0"/>
          <dgm:chPref val="0"/>
        </dgm:presLayoutVars>
      </dgm:prSet>
      <dgm:spPr/>
    </dgm:pt>
    <dgm:pt modelId="{25987E39-0019-4005-B87C-0C88BB8135EE}" type="pres">
      <dgm:prSet presAssocID="{5B562000-1D90-4455-949F-4BD701C283F6}" presName="childComposite" presStyleCnt="0">
        <dgm:presLayoutVars>
          <dgm:chMax val="0"/>
          <dgm:chPref val="0"/>
        </dgm:presLayoutVars>
      </dgm:prSet>
      <dgm:spPr/>
    </dgm:pt>
    <dgm:pt modelId="{9B2C9C14-8E90-48EB-8F97-E23485D19CD7}" type="pres">
      <dgm:prSet presAssocID="{5B562000-1D90-4455-949F-4BD701C283F6}" presName="ChildAccent" presStyleLbl="solidFgAcc1" presStyleIdx="7" presStyleCnt="27"/>
      <dgm:spPr/>
    </dgm:pt>
    <dgm:pt modelId="{89972810-82C4-46A1-B75D-3A85520D6D2E}" type="pres">
      <dgm:prSet presAssocID="{5B562000-1D90-4455-949F-4BD701C283F6}" presName="Child" presStyleLbl="revTx" presStyleIdx="10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A577F-9293-43B3-AD29-B2C06B3FA943}" type="pres">
      <dgm:prSet presAssocID="{537D3B56-E8B3-4111-83F9-7185E394E833}" presName="childComposite" presStyleCnt="0">
        <dgm:presLayoutVars>
          <dgm:chMax val="0"/>
          <dgm:chPref val="0"/>
        </dgm:presLayoutVars>
      </dgm:prSet>
      <dgm:spPr/>
    </dgm:pt>
    <dgm:pt modelId="{C03470EE-43A8-4C64-9A62-717D25C4C68D}" type="pres">
      <dgm:prSet presAssocID="{537D3B56-E8B3-4111-83F9-7185E394E833}" presName="ChildAccent" presStyleLbl="solidFgAcc1" presStyleIdx="8" presStyleCnt="27"/>
      <dgm:spPr/>
    </dgm:pt>
    <dgm:pt modelId="{F06424E0-6E27-43DF-A09A-FA88AF57547F}" type="pres">
      <dgm:prSet presAssocID="{537D3B56-E8B3-4111-83F9-7185E394E833}" presName="Child" presStyleLbl="revTx" presStyleIdx="11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E63F6-58A6-4F22-BF65-8DB81084950C}" type="pres">
      <dgm:prSet presAssocID="{CE6395B1-FD27-40A8-BD25-515965289D1E}" presName="root" presStyleCnt="0">
        <dgm:presLayoutVars>
          <dgm:chMax/>
          <dgm:chPref/>
        </dgm:presLayoutVars>
      </dgm:prSet>
      <dgm:spPr/>
    </dgm:pt>
    <dgm:pt modelId="{D1987493-D1A0-4AE3-8557-9F31F86FD9D6}" type="pres">
      <dgm:prSet presAssocID="{CE6395B1-FD27-40A8-BD25-515965289D1E}" presName="rootComposite" presStyleCnt="0">
        <dgm:presLayoutVars/>
      </dgm:prSet>
      <dgm:spPr/>
    </dgm:pt>
    <dgm:pt modelId="{DBD3CE07-1871-4CC7-AC11-81605056B8B1}" type="pres">
      <dgm:prSet presAssocID="{CE6395B1-FD27-40A8-BD25-515965289D1E}" presName="ParentAccent" presStyleLbl="alignNode1" presStyleIdx="3" presStyleCnt="6"/>
      <dgm:spPr/>
    </dgm:pt>
    <dgm:pt modelId="{A0C2E1D3-86B8-4DEA-9279-BB6B28B6F18C}" type="pres">
      <dgm:prSet presAssocID="{CE6395B1-FD27-40A8-BD25-515965289D1E}" presName="ParentSmallAccent" presStyleLbl="fgAcc1" presStyleIdx="3" presStyleCnt="6"/>
      <dgm:spPr/>
    </dgm:pt>
    <dgm:pt modelId="{A1D156CC-C665-41A9-87E3-747617A080DC}" type="pres">
      <dgm:prSet presAssocID="{CE6395B1-FD27-40A8-BD25-515965289D1E}" presName="Parent" presStyleLbl="revTx" presStyleIdx="12" presStyleCnt="3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211E7-B15B-41A5-B223-8B2C45400BB6}" type="pres">
      <dgm:prSet presAssocID="{CE6395B1-FD27-40A8-BD25-515965289D1E}" presName="childShape" presStyleCnt="0">
        <dgm:presLayoutVars>
          <dgm:chMax val="0"/>
          <dgm:chPref val="0"/>
        </dgm:presLayoutVars>
      </dgm:prSet>
      <dgm:spPr/>
    </dgm:pt>
    <dgm:pt modelId="{3B140301-5A6E-45F8-8FD2-7A525F9DBFC4}" type="pres">
      <dgm:prSet presAssocID="{9CB4AC91-9A36-48D5-A6E9-B00906D1FEE6}" presName="childComposite" presStyleCnt="0">
        <dgm:presLayoutVars>
          <dgm:chMax val="0"/>
          <dgm:chPref val="0"/>
        </dgm:presLayoutVars>
      </dgm:prSet>
      <dgm:spPr/>
    </dgm:pt>
    <dgm:pt modelId="{92B6FB6A-E601-4C10-B60D-B300B63F89D5}" type="pres">
      <dgm:prSet presAssocID="{9CB4AC91-9A36-48D5-A6E9-B00906D1FEE6}" presName="ChildAccent" presStyleLbl="solidFgAcc1" presStyleIdx="9" presStyleCnt="27"/>
      <dgm:spPr/>
    </dgm:pt>
    <dgm:pt modelId="{61CD5D6D-F371-43A9-9CCE-68728171A321}" type="pres">
      <dgm:prSet presAssocID="{9CB4AC91-9A36-48D5-A6E9-B00906D1FEE6}" presName="Child" presStyleLbl="revTx" presStyleIdx="13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B9BB8-7A21-41F2-931E-CDE5EBB9E308}" type="pres">
      <dgm:prSet presAssocID="{DC8A3204-D534-4EE2-9F39-F9C5B8CB4697}" presName="childComposite" presStyleCnt="0">
        <dgm:presLayoutVars>
          <dgm:chMax val="0"/>
          <dgm:chPref val="0"/>
        </dgm:presLayoutVars>
      </dgm:prSet>
      <dgm:spPr/>
    </dgm:pt>
    <dgm:pt modelId="{D1E9C2F3-5ACC-42D3-8170-E59E6A8817A8}" type="pres">
      <dgm:prSet presAssocID="{DC8A3204-D534-4EE2-9F39-F9C5B8CB4697}" presName="ChildAccent" presStyleLbl="solidFgAcc1" presStyleIdx="10" presStyleCnt="27"/>
      <dgm:spPr/>
    </dgm:pt>
    <dgm:pt modelId="{C7B8B610-08B6-45A2-A24C-80B89CB6129E}" type="pres">
      <dgm:prSet presAssocID="{DC8A3204-D534-4EE2-9F39-F9C5B8CB4697}" presName="Child" presStyleLbl="revTx" presStyleIdx="14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7A1E2-A1B6-4B22-AE69-957224ECA9AB}" type="pres">
      <dgm:prSet presAssocID="{BA1C06DE-794B-499D-8665-803306DA7009}" presName="childComposite" presStyleCnt="0">
        <dgm:presLayoutVars>
          <dgm:chMax val="0"/>
          <dgm:chPref val="0"/>
        </dgm:presLayoutVars>
      </dgm:prSet>
      <dgm:spPr/>
    </dgm:pt>
    <dgm:pt modelId="{7965C6C2-5C16-4EDE-A194-C80637DA0B3D}" type="pres">
      <dgm:prSet presAssocID="{BA1C06DE-794B-499D-8665-803306DA7009}" presName="ChildAccent" presStyleLbl="solidFgAcc1" presStyleIdx="11" presStyleCnt="27"/>
      <dgm:spPr/>
    </dgm:pt>
    <dgm:pt modelId="{A1DDFE2A-B0F2-4ECD-A08C-A919F0770A9F}" type="pres">
      <dgm:prSet presAssocID="{BA1C06DE-794B-499D-8665-803306DA7009}" presName="Child" presStyleLbl="revTx" presStyleIdx="15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3228F-FE73-4101-B498-0F254F6BD7EA}" type="pres">
      <dgm:prSet presAssocID="{9AD2806B-5B33-4BB8-8449-44765A66B170}" presName="childComposite" presStyleCnt="0">
        <dgm:presLayoutVars>
          <dgm:chMax val="0"/>
          <dgm:chPref val="0"/>
        </dgm:presLayoutVars>
      </dgm:prSet>
      <dgm:spPr/>
    </dgm:pt>
    <dgm:pt modelId="{1C406FA2-85FE-4E50-88D8-D477F4B77990}" type="pres">
      <dgm:prSet presAssocID="{9AD2806B-5B33-4BB8-8449-44765A66B170}" presName="ChildAccent" presStyleLbl="solidFgAcc1" presStyleIdx="12" presStyleCnt="27"/>
      <dgm:spPr/>
    </dgm:pt>
    <dgm:pt modelId="{4B51CA7A-F5D8-437A-A6CD-81BCB594E025}" type="pres">
      <dgm:prSet presAssocID="{9AD2806B-5B33-4BB8-8449-44765A66B170}" presName="Child" presStyleLbl="revTx" presStyleIdx="16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ADD59-14D8-4347-89BE-D69F83BD6F88}" type="pres">
      <dgm:prSet presAssocID="{8A691477-214F-4FC8-BC3E-D6BD89AD3665}" presName="root" presStyleCnt="0">
        <dgm:presLayoutVars>
          <dgm:chMax/>
          <dgm:chPref/>
        </dgm:presLayoutVars>
      </dgm:prSet>
      <dgm:spPr/>
    </dgm:pt>
    <dgm:pt modelId="{5F67D19B-3E66-4FE4-8663-B90C870675FF}" type="pres">
      <dgm:prSet presAssocID="{8A691477-214F-4FC8-BC3E-D6BD89AD3665}" presName="rootComposite" presStyleCnt="0">
        <dgm:presLayoutVars/>
      </dgm:prSet>
      <dgm:spPr/>
    </dgm:pt>
    <dgm:pt modelId="{EC6917AC-86BC-4AF8-BFBD-B23C0F9FF4F6}" type="pres">
      <dgm:prSet presAssocID="{8A691477-214F-4FC8-BC3E-D6BD89AD3665}" presName="ParentAccent" presStyleLbl="alignNode1" presStyleIdx="4" presStyleCnt="6"/>
      <dgm:spPr/>
    </dgm:pt>
    <dgm:pt modelId="{3D7618FB-D0E9-4382-91AE-33E99CB29D0C}" type="pres">
      <dgm:prSet presAssocID="{8A691477-214F-4FC8-BC3E-D6BD89AD3665}" presName="ParentSmallAccent" presStyleLbl="fgAcc1" presStyleIdx="4" presStyleCnt="6"/>
      <dgm:spPr/>
    </dgm:pt>
    <dgm:pt modelId="{2756253A-4BF7-4CA5-947F-C57FD2E3B360}" type="pres">
      <dgm:prSet presAssocID="{8A691477-214F-4FC8-BC3E-D6BD89AD3665}" presName="Parent" presStyleLbl="revTx" presStyleIdx="17" presStyleCnt="3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43357-33F1-4A45-B9D8-28770F55000E}" type="pres">
      <dgm:prSet presAssocID="{8A691477-214F-4FC8-BC3E-D6BD89AD3665}" presName="childShape" presStyleCnt="0">
        <dgm:presLayoutVars>
          <dgm:chMax val="0"/>
          <dgm:chPref val="0"/>
        </dgm:presLayoutVars>
      </dgm:prSet>
      <dgm:spPr/>
    </dgm:pt>
    <dgm:pt modelId="{6291AF7A-136A-4929-8961-C87663E8D2AD}" type="pres">
      <dgm:prSet presAssocID="{EB9BEFA0-36CD-4FEE-9DB3-C305DC4DDD9A}" presName="childComposite" presStyleCnt="0">
        <dgm:presLayoutVars>
          <dgm:chMax val="0"/>
          <dgm:chPref val="0"/>
        </dgm:presLayoutVars>
      </dgm:prSet>
      <dgm:spPr/>
    </dgm:pt>
    <dgm:pt modelId="{1B5603E4-5A80-4B0A-8123-7D70B38A48B5}" type="pres">
      <dgm:prSet presAssocID="{EB9BEFA0-36CD-4FEE-9DB3-C305DC4DDD9A}" presName="ChildAccent" presStyleLbl="solidFgAcc1" presStyleIdx="13" presStyleCnt="27"/>
      <dgm:spPr/>
    </dgm:pt>
    <dgm:pt modelId="{57CE1671-99A4-4EE7-B345-CFD2633BAE6A}" type="pres">
      <dgm:prSet presAssocID="{EB9BEFA0-36CD-4FEE-9DB3-C305DC4DDD9A}" presName="Child" presStyleLbl="revTx" presStyleIdx="18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443F8-F2BA-48C5-BEF3-5D177237E060}" type="pres">
      <dgm:prSet presAssocID="{5B6F672C-3D9E-4E2A-836A-03FEF54F6702}" presName="childComposite" presStyleCnt="0">
        <dgm:presLayoutVars>
          <dgm:chMax val="0"/>
          <dgm:chPref val="0"/>
        </dgm:presLayoutVars>
      </dgm:prSet>
      <dgm:spPr/>
    </dgm:pt>
    <dgm:pt modelId="{D4AA9038-3DB0-4518-B1DF-3BCF932BB909}" type="pres">
      <dgm:prSet presAssocID="{5B6F672C-3D9E-4E2A-836A-03FEF54F6702}" presName="ChildAccent" presStyleLbl="solidFgAcc1" presStyleIdx="14" presStyleCnt="27"/>
      <dgm:spPr/>
    </dgm:pt>
    <dgm:pt modelId="{A1817F1B-DC8C-4B7A-B7B2-FC4769E7684B}" type="pres">
      <dgm:prSet presAssocID="{5B6F672C-3D9E-4E2A-836A-03FEF54F6702}" presName="Child" presStyleLbl="revTx" presStyleIdx="19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29463-10E8-432E-AFD3-2A032B3842BE}" type="pres">
      <dgm:prSet presAssocID="{00CBB24B-14FA-426E-BCE5-ABC74032A083}" presName="childComposite" presStyleCnt="0">
        <dgm:presLayoutVars>
          <dgm:chMax val="0"/>
          <dgm:chPref val="0"/>
        </dgm:presLayoutVars>
      </dgm:prSet>
      <dgm:spPr/>
    </dgm:pt>
    <dgm:pt modelId="{221AAFED-C0E1-4472-8A85-A1A4748164B3}" type="pres">
      <dgm:prSet presAssocID="{00CBB24B-14FA-426E-BCE5-ABC74032A083}" presName="ChildAccent" presStyleLbl="solidFgAcc1" presStyleIdx="15" presStyleCnt="27"/>
      <dgm:spPr/>
    </dgm:pt>
    <dgm:pt modelId="{B90F68C0-2198-41B5-9F55-54741AC99F92}" type="pres">
      <dgm:prSet presAssocID="{00CBB24B-14FA-426E-BCE5-ABC74032A083}" presName="Child" presStyleLbl="revTx" presStyleIdx="20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447DF-B6B4-42F4-A749-49F4BF38D981}" type="pres">
      <dgm:prSet presAssocID="{C7BA30F2-534F-49AB-9A92-D8B67F1E353C}" presName="childComposite" presStyleCnt="0">
        <dgm:presLayoutVars>
          <dgm:chMax val="0"/>
          <dgm:chPref val="0"/>
        </dgm:presLayoutVars>
      </dgm:prSet>
      <dgm:spPr/>
    </dgm:pt>
    <dgm:pt modelId="{BC809A8E-B02D-41AE-9D27-E570392DF819}" type="pres">
      <dgm:prSet presAssocID="{C7BA30F2-534F-49AB-9A92-D8B67F1E353C}" presName="ChildAccent" presStyleLbl="solidFgAcc1" presStyleIdx="16" presStyleCnt="27"/>
      <dgm:spPr/>
    </dgm:pt>
    <dgm:pt modelId="{ACAFBB79-C5D0-48E9-A34D-039639CD8466}" type="pres">
      <dgm:prSet presAssocID="{C7BA30F2-534F-49AB-9A92-D8B67F1E353C}" presName="Child" presStyleLbl="revTx" presStyleIdx="21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DB05F-AC04-45D2-B352-FE8FA28395D8}" type="pres">
      <dgm:prSet presAssocID="{6EC45987-53F4-4D1B-9AC1-52B40FF33725}" presName="root" presStyleCnt="0">
        <dgm:presLayoutVars>
          <dgm:chMax/>
          <dgm:chPref/>
        </dgm:presLayoutVars>
      </dgm:prSet>
      <dgm:spPr/>
    </dgm:pt>
    <dgm:pt modelId="{B77C850B-183D-4680-A1CE-DEDCE96D4CDB}" type="pres">
      <dgm:prSet presAssocID="{6EC45987-53F4-4D1B-9AC1-52B40FF33725}" presName="rootComposite" presStyleCnt="0">
        <dgm:presLayoutVars/>
      </dgm:prSet>
      <dgm:spPr/>
    </dgm:pt>
    <dgm:pt modelId="{AB811A63-EDF3-4176-834E-D6386EA7DA12}" type="pres">
      <dgm:prSet presAssocID="{6EC45987-53F4-4D1B-9AC1-52B40FF33725}" presName="ParentAccent" presStyleLbl="alignNode1" presStyleIdx="5" presStyleCnt="6"/>
      <dgm:spPr/>
    </dgm:pt>
    <dgm:pt modelId="{6FAFF97B-9A57-4B88-904F-B8ABB2AFFD5E}" type="pres">
      <dgm:prSet presAssocID="{6EC45987-53F4-4D1B-9AC1-52B40FF33725}" presName="ParentSmallAccent" presStyleLbl="fgAcc1" presStyleIdx="5" presStyleCnt="6"/>
      <dgm:spPr/>
    </dgm:pt>
    <dgm:pt modelId="{FDBCDEE3-20E0-4D28-8334-6E3146E18D51}" type="pres">
      <dgm:prSet presAssocID="{6EC45987-53F4-4D1B-9AC1-52B40FF33725}" presName="Parent" presStyleLbl="revTx" presStyleIdx="22" presStyleCnt="3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8D129-94DB-4332-8B9F-645BDDB37C09}" type="pres">
      <dgm:prSet presAssocID="{6EC45987-53F4-4D1B-9AC1-52B40FF33725}" presName="childShape" presStyleCnt="0">
        <dgm:presLayoutVars>
          <dgm:chMax val="0"/>
          <dgm:chPref val="0"/>
        </dgm:presLayoutVars>
      </dgm:prSet>
      <dgm:spPr/>
    </dgm:pt>
    <dgm:pt modelId="{BC349FAA-24FC-4F91-BBB4-966B82C22B3B}" type="pres">
      <dgm:prSet presAssocID="{8FBF2354-86D9-4971-927F-9B03AD598821}" presName="childComposite" presStyleCnt="0">
        <dgm:presLayoutVars>
          <dgm:chMax val="0"/>
          <dgm:chPref val="0"/>
        </dgm:presLayoutVars>
      </dgm:prSet>
      <dgm:spPr/>
    </dgm:pt>
    <dgm:pt modelId="{4B13C305-F729-427A-BE4B-CB6ED0038B11}" type="pres">
      <dgm:prSet presAssocID="{8FBF2354-86D9-4971-927F-9B03AD598821}" presName="ChildAccent" presStyleLbl="solidFgAcc1" presStyleIdx="17" presStyleCnt="27"/>
      <dgm:spPr/>
    </dgm:pt>
    <dgm:pt modelId="{710D95E5-BF02-4491-931D-79301B1C8429}" type="pres">
      <dgm:prSet presAssocID="{8FBF2354-86D9-4971-927F-9B03AD598821}" presName="Child" presStyleLbl="revTx" presStyleIdx="23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DD4E0-BF76-4E3E-9033-D101A19B752C}" type="pres">
      <dgm:prSet presAssocID="{7A251237-C642-4394-9AA4-0C909A7F7856}" presName="childComposite" presStyleCnt="0">
        <dgm:presLayoutVars>
          <dgm:chMax val="0"/>
          <dgm:chPref val="0"/>
        </dgm:presLayoutVars>
      </dgm:prSet>
      <dgm:spPr/>
    </dgm:pt>
    <dgm:pt modelId="{92C4B1F8-9B90-4809-8AB2-C33807993E50}" type="pres">
      <dgm:prSet presAssocID="{7A251237-C642-4394-9AA4-0C909A7F7856}" presName="ChildAccent" presStyleLbl="solidFgAcc1" presStyleIdx="18" presStyleCnt="27"/>
      <dgm:spPr/>
    </dgm:pt>
    <dgm:pt modelId="{4FAC51E4-BB4B-4C17-A44F-0BDA49FED67D}" type="pres">
      <dgm:prSet presAssocID="{7A251237-C642-4394-9AA4-0C909A7F7856}" presName="Child" presStyleLbl="revTx" presStyleIdx="24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4CA94-12F7-45D0-89DE-CC0B60261E32}" type="pres">
      <dgm:prSet presAssocID="{726A7F93-7487-4667-9673-3ACBFB809EB3}" presName="childComposite" presStyleCnt="0">
        <dgm:presLayoutVars>
          <dgm:chMax val="0"/>
          <dgm:chPref val="0"/>
        </dgm:presLayoutVars>
      </dgm:prSet>
      <dgm:spPr/>
    </dgm:pt>
    <dgm:pt modelId="{10F4F032-0C97-409B-8EBC-B4BE7C72F6F9}" type="pres">
      <dgm:prSet presAssocID="{726A7F93-7487-4667-9673-3ACBFB809EB3}" presName="ChildAccent" presStyleLbl="solidFgAcc1" presStyleIdx="19" presStyleCnt="27"/>
      <dgm:spPr/>
    </dgm:pt>
    <dgm:pt modelId="{D183B604-C0CB-4635-A53A-85F277A9AC1A}" type="pres">
      <dgm:prSet presAssocID="{726A7F93-7487-4667-9673-3ACBFB809EB3}" presName="Child" presStyleLbl="revTx" presStyleIdx="25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62E66-6DF1-4C1F-9463-9A0ADAC76A1E}" type="pres">
      <dgm:prSet presAssocID="{1AE4DFE4-256F-48CA-9616-DBDC6DFECE94}" presName="childComposite" presStyleCnt="0">
        <dgm:presLayoutVars>
          <dgm:chMax val="0"/>
          <dgm:chPref val="0"/>
        </dgm:presLayoutVars>
      </dgm:prSet>
      <dgm:spPr/>
    </dgm:pt>
    <dgm:pt modelId="{A4AA4191-DE13-4E16-A721-5E180970DA32}" type="pres">
      <dgm:prSet presAssocID="{1AE4DFE4-256F-48CA-9616-DBDC6DFECE94}" presName="ChildAccent" presStyleLbl="solidFgAcc1" presStyleIdx="20" presStyleCnt="27"/>
      <dgm:spPr/>
    </dgm:pt>
    <dgm:pt modelId="{AFBA2DC0-63A4-43B0-94C4-D26F7A2E55BA}" type="pres">
      <dgm:prSet presAssocID="{1AE4DFE4-256F-48CA-9616-DBDC6DFECE94}" presName="Child" presStyleLbl="revTx" presStyleIdx="26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AD0D7-34F8-4A75-A17B-7FF3F3DE1DC6}" type="pres">
      <dgm:prSet presAssocID="{C54A6F7E-A09B-4B70-A5BF-9567FC72A551}" presName="childComposite" presStyleCnt="0">
        <dgm:presLayoutVars>
          <dgm:chMax val="0"/>
          <dgm:chPref val="0"/>
        </dgm:presLayoutVars>
      </dgm:prSet>
      <dgm:spPr/>
    </dgm:pt>
    <dgm:pt modelId="{C7795ED1-6CEF-4CB0-839D-2BDF36984486}" type="pres">
      <dgm:prSet presAssocID="{C54A6F7E-A09B-4B70-A5BF-9567FC72A551}" presName="ChildAccent" presStyleLbl="solidFgAcc1" presStyleIdx="21" presStyleCnt="27"/>
      <dgm:spPr/>
    </dgm:pt>
    <dgm:pt modelId="{FCCCB626-1144-42C4-8C54-D1BA284FDE7A}" type="pres">
      <dgm:prSet presAssocID="{C54A6F7E-A09B-4B70-A5BF-9567FC72A551}" presName="Child" presStyleLbl="revTx" presStyleIdx="27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F9A22-240A-4961-AF05-F03E0737448B}" type="pres">
      <dgm:prSet presAssocID="{C2120481-AEEB-44A5-9DE6-FEE87974327A}" presName="childComposite" presStyleCnt="0">
        <dgm:presLayoutVars>
          <dgm:chMax val="0"/>
          <dgm:chPref val="0"/>
        </dgm:presLayoutVars>
      </dgm:prSet>
      <dgm:spPr/>
    </dgm:pt>
    <dgm:pt modelId="{C49A735C-ECDE-4E83-ABC0-04A11B353FB3}" type="pres">
      <dgm:prSet presAssocID="{C2120481-AEEB-44A5-9DE6-FEE87974327A}" presName="ChildAccent" presStyleLbl="solidFgAcc1" presStyleIdx="22" presStyleCnt="27"/>
      <dgm:spPr/>
    </dgm:pt>
    <dgm:pt modelId="{355349B8-4248-4EE6-9A54-482E18D1EDC6}" type="pres">
      <dgm:prSet presAssocID="{C2120481-AEEB-44A5-9DE6-FEE87974327A}" presName="Child" presStyleLbl="revTx" presStyleIdx="28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BAA8C-5E62-4DCC-B4C7-D05D046626FF}" type="pres">
      <dgm:prSet presAssocID="{2C9277B6-09C5-47E9-B987-600BF61AE98D}" presName="childComposite" presStyleCnt="0">
        <dgm:presLayoutVars>
          <dgm:chMax val="0"/>
          <dgm:chPref val="0"/>
        </dgm:presLayoutVars>
      </dgm:prSet>
      <dgm:spPr/>
    </dgm:pt>
    <dgm:pt modelId="{4EDBC4D2-EE52-4EA7-B595-485DB2516024}" type="pres">
      <dgm:prSet presAssocID="{2C9277B6-09C5-47E9-B987-600BF61AE98D}" presName="ChildAccent" presStyleLbl="solidFgAcc1" presStyleIdx="23" presStyleCnt="27"/>
      <dgm:spPr/>
    </dgm:pt>
    <dgm:pt modelId="{3E022460-49A4-46F8-96D5-98546A5859F5}" type="pres">
      <dgm:prSet presAssocID="{2C9277B6-09C5-47E9-B987-600BF61AE98D}" presName="Child" presStyleLbl="revTx" presStyleIdx="29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71E3C-0662-4FA1-B6E7-18D6225C1B1F}" type="pres">
      <dgm:prSet presAssocID="{CCAC0148-0B32-4CC1-8AA3-3A5D8D2BAE99}" presName="childComposite" presStyleCnt="0">
        <dgm:presLayoutVars>
          <dgm:chMax val="0"/>
          <dgm:chPref val="0"/>
        </dgm:presLayoutVars>
      </dgm:prSet>
      <dgm:spPr/>
    </dgm:pt>
    <dgm:pt modelId="{B541444E-279E-4F84-BDB8-0097768FBEC9}" type="pres">
      <dgm:prSet presAssocID="{CCAC0148-0B32-4CC1-8AA3-3A5D8D2BAE99}" presName="ChildAccent" presStyleLbl="solidFgAcc1" presStyleIdx="24" presStyleCnt="27"/>
      <dgm:spPr/>
    </dgm:pt>
    <dgm:pt modelId="{586AD87B-0FEC-46EF-BE4E-9C8EE495C56F}" type="pres">
      <dgm:prSet presAssocID="{CCAC0148-0B32-4CC1-8AA3-3A5D8D2BAE99}" presName="Child" presStyleLbl="revTx" presStyleIdx="30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33CC2-6271-4016-8E96-DEBEA485B548}" type="pres">
      <dgm:prSet presAssocID="{21BDAAD8-EC23-4BA7-B358-B2F55FF6630C}" presName="childComposite" presStyleCnt="0">
        <dgm:presLayoutVars>
          <dgm:chMax val="0"/>
          <dgm:chPref val="0"/>
        </dgm:presLayoutVars>
      </dgm:prSet>
      <dgm:spPr/>
    </dgm:pt>
    <dgm:pt modelId="{52E90364-6EAD-4865-A0C2-F4D1A1CB67F5}" type="pres">
      <dgm:prSet presAssocID="{21BDAAD8-EC23-4BA7-B358-B2F55FF6630C}" presName="ChildAccent" presStyleLbl="solidFgAcc1" presStyleIdx="25" presStyleCnt="27"/>
      <dgm:spPr/>
    </dgm:pt>
    <dgm:pt modelId="{E5282BD1-46CD-4059-A62A-76BB42EE72A2}" type="pres">
      <dgm:prSet presAssocID="{21BDAAD8-EC23-4BA7-B358-B2F55FF6630C}" presName="Child" presStyleLbl="revTx" presStyleIdx="31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BA86E-309E-4553-BDB7-EFEAA55E8C0F}" type="pres">
      <dgm:prSet presAssocID="{7FC1D425-D420-42B6-894A-ADFF7DBFE910}" presName="childComposite" presStyleCnt="0">
        <dgm:presLayoutVars>
          <dgm:chMax val="0"/>
          <dgm:chPref val="0"/>
        </dgm:presLayoutVars>
      </dgm:prSet>
      <dgm:spPr/>
    </dgm:pt>
    <dgm:pt modelId="{7E32B077-C54B-49F8-B2FE-CE28599BCE2A}" type="pres">
      <dgm:prSet presAssocID="{7FC1D425-D420-42B6-894A-ADFF7DBFE910}" presName="ChildAccent" presStyleLbl="solidFgAcc1" presStyleIdx="26" presStyleCnt="27"/>
      <dgm:spPr/>
    </dgm:pt>
    <dgm:pt modelId="{BB4B3A6C-3D3F-4BA2-8953-8930B9349B09}" type="pres">
      <dgm:prSet presAssocID="{7FC1D425-D420-42B6-894A-ADFF7DBFE910}" presName="Child" presStyleLbl="revTx" presStyleIdx="32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6F5093-80B7-47B4-B46D-73D94FE041E3}" type="presOf" srcId="{726A7F93-7487-4667-9673-3ACBFB809EB3}" destId="{D183B604-C0CB-4635-A53A-85F277A9AC1A}" srcOrd="0" destOrd="0" presId="urn:microsoft.com/office/officeart/2008/layout/SquareAccentList"/>
    <dgm:cxn modelId="{69940FE5-275A-45DF-88C2-E64C17FF7EA5}" type="presOf" srcId="{6EC45987-53F4-4D1B-9AC1-52B40FF33725}" destId="{FDBCDEE3-20E0-4D28-8334-6E3146E18D51}" srcOrd="0" destOrd="0" presId="urn:microsoft.com/office/officeart/2008/layout/SquareAccentList"/>
    <dgm:cxn modelId="{EA5AEA2E-2104-4BC2-9374-C6C5AF4E4561}" srcId="{6BE90ED7-6D40-418B-9E10-B89FE14C0826}" destId="{F05C02AD-131B-4290-8470-98509709798D}" srcOrd="1" destOrd="0" parTransId="{6146E660-4A0D-4C1E-8791-CA49BD23C10F}" sibTransId="{454D9E86-010B-4B66-A841-6FEB59497EB4}"/>
    <dgm:cxn modelId="{571AC212-B9E7-4392-B928-36A8BD33E0CF}" srcId="{1C62C211-A2CB-40D7-BBF5-2B1167E95898}" destId="{93DEFFBC-A1A6-4513-9EF3-B55AB4429453}" srcOrd="0" destOrd="0" parTransId="{EFE29692-1890-48BA-9BFB-5251133DA2F4}" sibTransId="{ED9B6ECA-231E-4135-BE3E-4DDFB67117E2}"/>
    <dgm:cxn modelId="{E617D6E0-6EF8-4493-A4AE-D2F4D9EC09FC}" type="presOf" srcId="{44CAB162-7C99-4C5C-A15A-347E2A40F93F}" destId="{318AECF0-9F77-4468-8C7B-8A7BB358951B}" srcOrd="0" destOrd="0" presId="urn:microsoft.com/office/officeart/2008/layout/SquareAccentList"/>
    <dgm:cxn modelId="{37BB77C1-3FA6-4842-ABF6-339087F82BDA}" type="presOf" srcId="{21BDAAD8-EC23-4BA7-B358-B2F55FF6630C}" destId="{E5282BD1-46CD-4059-A62A-76BB42EE72A2}" srcOrd="0" destOrd="0" presId="urn:microsoft.com/office/officeart/2008/layout/SquareAccentList"/>
    <dgm:cxn modelId="{E1E693BD-ABE7-47E2-9505-415B457BD592}" type="presOf" srcId="{C54A6F7E-A09B-4B70-A5BF-9567FC72A551}" destId="{FCCCB626-1144-42C4-8C54-D1BA284FDE7A}" srcOrd="0" destOrd="0" presId="urn:microsoft.com/office/officeart/2008/layout/SquareAccentList"/>
    <dgm:cxn modelId="{58E37859-02AF-4B8F-93B5-0D021082B261}" srcId="{8A691477-214F-4FC8-BC3E-D6BD89AD3665}" destId="{00CBB24B-14FA-426E-BCE5-ABC74032A083}" srcOrd="2" destOrd="0" parTransId="{803C378F-42BB-4E1E-ABC0-8AB0BC7DF571}" sibTransId="{A2B17294-9A42-4101-9E05-4C0F76FB340A}"/>
    <dgm:cxn modelId="{76D32538-E640-40F3-AE34-2EB89C503FA7}" type="presOf" srcId="{EB9BEFA0-36CD-4FEE-9DB3-C305DC4DDD9A}" destId="{57CE1671-99A4-4EE7-B345-CFD2633BAE6A}" srcOrd="0" destOrd="0" presId="urn:microsoft.com/office/officeart/2008/layout/SquareAccentList"/>
    <dgm:cxn modelId="{582F7E81-0BB1-4DD2-ABCA-AE4407D6B126}" srcId="{6EC45987-53F4-4D1B-9AC1-52B40FF33725}" destId="{726A7F93-7487-4667-9673-3ACBFB809EB3}" srcOrd="2" destOrd="0" parTransId="{B677DE94-E670-4B93-A91A-0DCA4CC33BD0}" sibTransId="{5F6ECBB3-16E1-4EC3-8961-85C38EBA8401}"/>
    <dgm:cxn modelId="{500AF326-9BD7-42FB-8A19-0A1BB6B94C80}" type="presOf" srcId="{9AD2806B-5B33-4BB8-8449-44765A66B170}" destId="{4B51CA7A-F5D8-437A-A6CD-81BCB594E025}" srcOrd="0" destOrd="0" presId="urn:microsoft.com/office/officeart/2008/layout/SquareAccentList"/>
    <dgm:cxn modelId="{71BCBA4F-054E-49AB-AF4A-EE6C4775D1AA}" srcId="{44CAB162-7C99-4C5C-A15A-347E2A40F93F}" destId="{2ABDFDA5-D1B1-48D8-9919-2FD852BA3C0D}" srcOrd="2" destOrd="0" parTransId="{47514550-43D4-4469-8738-59A8DE3572DB}" sibTransId="{2D22148B-1899-4BAB-B324-8B841D129C4D}"/>
    <dgm:cxn modelId="{33CFC2BD-18CE-4737-A464-D9501277005B}" type="presOf" srcId="{591E2509-FE11-471C-8745-CEB5C7CB9B39}" destId="{B92727AA-167D-4DE1-A11B-B01BEBC2D4D5}" srcOrd="0" destOrd="0" presId="urn:microsoft.com/office/officeart/2008/layout/SquareAccentList"/>
    <dgm:cxn modelId="{E99A04E9-DD29-4612-99A6-5BAB92D41FCA}" type="presOf" srcId="{5B562000-1D90-4455-949F-4BD701C283F6}" destId="{89972810-82C4-46A1-B75D-3A85520D6D2E}" srcOrd="0" destOrd="0" presId="urn:microsoft.com/office/officeart/2008/layout/SquareAccentList"/>
    <dgm:cxn modelId="{7870B0D1-B4E3-4A6A-8370-92C225C9143D}" srcId="{1C62C211-A2CB-40D7-BBF5-2B1167E95898}" destId="{D3CC644F-EB29-408A-8A03-29DA0054E2C7}" srcOrd="1" destOrd="0" parTransId="{5004EBB1-A2EF-4893-816A-DE1C5381C89A}" sibTransId="{A41B6008-4116-44D8-BCB7-3F0C64839F81}"/>
    <dgm:cxn modelId="{836A738A-A6D5-4370-B2D9-BE80BCDD6F4B}" type="presOf" srcId="{C2120481-AEEB-44A5-9DE6-FEE87974327A}" destId="{355349B8-4248-4EE6-9A54-482E18D1EDC6}" srcOrd="0" destOrd="0" presId="urn:microsoft.com/office/officeart/2008/layout/SquareAccentList"/>
    <dgm:cxn modelId="{2BD02D41-CDA3-4C79-8D9B-8CC42F97DA8A}" srcId="{1C62C211-A2CB-40D7-BBF5-2B1167E95898}" destId="{591E2509-FE11-471C-8745-CEB5C7CB9B39}" srcOrd="2" destOrd="0" parTransId="{9DA63797-EF80-4CB2-A5B5-2ED578A02B50}" sibTransId="{6D90BCF1-13FD-4BD5-AF7C-54EA10D3CE8D}"/>
    <dgm:cxn modelId="{48EDD0FC-E823-4952-B3F4-1A6FF7BE23C4}" type="presOf" srcId="{DC8A3204-D534-4EE2-9F39-F9C5B8CB4697}" destId="{C7B8B610-08B6-45A2-A24C-80B89CB6129E}" srcOrd="0" destOrd="0" presId="urn:microsoft.com/office/officeart/2008/layout/SquareAccentList"/>
    <dgm:cxn modelId="{AD99C12A-537D-43B7-BCAB-0A7CFC583088}" type="presOf" srcId="{7A251237-C642-4394-9AA4-0C909A7F7856}" destId="{4FAC51E4-BB4B-4C17-A44F-0BDA49FED67D}" srcOrd="0" destOrd="0" presId="urn:microsoft.com/office/officeart/2008/layout/SquareAccentList"/>
    <dgm:cxn modelId="{87219D4C-B068-46DD-8AAF-1C0EEB4F3AB4}" srcId="{2ABDFDA5-D1B1-48D8-9919-2FD852BA3C0D}" destId="{537D3B56-E8B3-4111-83F9-7185E394E833}" srcOrd="1" destOrd="0" parTransId="{0805CAA1-91E0-4CFF-B19C-BA1BFDC4FCC0}" sibTransId="{FB447D6C-F89C-4B24-B4A6-D62D7BAB6D39}"/>
    <dgm:cxn modelId="{6ADFB1DB-34B6-4F96-8637-DEAD41030C1C}" type="presOf" srcId="{3C2C6B6B-01B3-4890-8116-D23078835A7E}" destId="{0080CBB1-19EC-4722-BEB7-51C5BC7A8681}" srcOrd="0" destOrd="0" presId="urn:microsoft.com/office/officeart/2008/layout/SquareAccentList"/>
    <dgm:cxn modelId="{39DF48E1-0A1D-4D25-B30C-07275880FEA9}" type="presOf" srcId="{5B6F672C-3D9E-4E2A-836A-03FEF54F6702}" destId="{A1817F1B-DC8C-4B7A-B7B2-FC4769E7684B}" srcOrd="0" destOrd="0" presId="urn:microsoft.com/office/officeart/2008/layout/SquareAccentList"/>
    <dgm:cxn modelId="{D10F4E9D-450A-43AB-B19A-971ECE62A944}" srcId="{44CAB162-7C99-4C5C-A15A-347E2A40F93F}" destId="{6BE90ED7-6D40-418B-9E10-B89FE14C0826}" srcOrd="1" destOrd="0" parTransId="{C26BA0B1-55C5-4A7C-82D6-4E33691769BF}" sibTransId="{63D56173-4C02-41F8-AF0A-78D09F2EC6D6}"/>
    <dgm:cxn modelId="{A5EFD121-2F58-4C16-A436-5C78E61BF997}" srcId="{6EC45987-53F4-4D1B-9AC1-52B40FF33725}" destId="{C2120481-AEEB-44A5-9DE6-FEE87974327A}" srcOrd="5" destOrd="0" parTransId="{7575D249-0844-47E5-B4B8-1B2EC448AF8D}" sibTransId="{74718D27-374C-4074-9BB2-AEFA6A27BBB5}"/>
    <dgm:cxn modelId="{40648208-83CC-4C02-94E5-A959E38D7CFA}" type="presOf" srcId="{8FBF2354-86D9-4971-927F-9B03AD598821}" destId="{710D95E5-BF02-4491-931D-79301B1C8429}" srcOrd="0" destOrd="0" presId="urn:microsoft.com/office/officeart/2008/layout/SquareAccentList"/>
    <dgm:cxn modelId="{BBA63D2A-569E-42BF-A05D-529D65D44460}" type="presOf" srcId="{6BE90ED7-6D40-418B-9E10-B89FE14C0826}" destId="{297F9B7B-65DF-486A-B53F-9386CD57FE30}" srcOrd="0" destOrd="0" presId="urn:microsoft.com/office/officeart/2008/layout/SquareAccentList"/>
    <dgm:cxn modelId="{BBE3576C-4022-4783-AC08-76559FD1A2F0}" srcId="{6EC45987-53F4-4D1B-9AC1-52B40FF33725}" destId="{1AE4DFE4-256F-48CA-9616-DBDC6DFECE94}" srcOrd="3" destOrd="0" parTransId="{08987DE2-1DB0-4140-97FE-4B3611DBB5D9}" sibTransId="{2B051A80-FF68-4F94-8A51-4F0E42FF07A6}"/>
    <dgm:cxn modelId="{26193AD7-EA39-46C1-8A7E-C4E045AA1CCC}" srcId="{CE6395B1-FD27-40A8-BD25-515965289D1E}" destId="{BA1C06DE-794B-499D-8665-803306DA7009}" srcOrd="2" destOrd="0" parTransId="{3B4F638F-2333-4CAF-8EC8-60C7080F3752}" sibTransId="{30A3A041-1543-4F41-AE24-0F60E608F3DF}"/>
    <dgm:cxn modelId="{2A6F82A3-03C6-4358-937E-483686B7CB7A}" srcId="{44CAB162-7C99-4C5C-A15A-347E2A40F93F}" destId="{8A691477-214F-4FC8-BC3E-D6BD89AD3665}" srcOrd="4" destOrd="0" parTransId="{DAA50F3A-FFCF-4413-8EC2-839326DEA1A3}" sibTransId="{E9821B15-A4E2-4411-A6A0-3DD947239C08}"/>
    <dgm:cxn modelId="{D3A3945B-0A46-474B-BDDF-C23D3DDD7767}" srcId="{CE6395B1-FD27-40A8-BD25-515965289D1E}" destId="{9AD2806B-5B33-4BB8-8449-44765A66B170}" srcOrd="3" destOrd="0" parTransId="{0B575129-5F5D-48E9-A0A9-084B62F9A920}" sibTransId="{538376BB-9ED3-48CD-ACFE-D91E1AB01186}"/>
    <dgm:cxn modelId="{835EBF30-6518-4176-8341-A51C8B02E9E3}" srcId="{44CAB162-7C99-4C5C-A15A-347E2A40F93F}" destId="{CE6395B1-FD27-40A8-BD25-515965289D1E}" srcOrd="3" destOrd="0" parTransId="{2A140CDA-E9B7-41ED-9B50-9D38B010713B}" sibTransId="{2122A736-6C76-4F42-8EC1-7C3BC863702F}"/>
    <dgm:cxn modelId="{95D1E61A-E723-44E4-AB91-A0D840C544E9}" type="presOf" srcId="{7FC1D425-D420-42B6-894A-ADFF7DBFE910}" destId="{BB4B3A6C-3D3F-4BA2-8953-8930B9349B09}" srcOrd="0" destOrd="0" presId="urn:microsoft.com/office/officeart/2008/layout/SquareAccentList"/>
    <dgm:cxn modelId="{EACF4689-E9B4-4FEB-BEAC-D2B1D4F4AE82}" type="presOf" srcId="{2ABDFDA5-D1B1-48D8-9919-2FD852BA3C0D}" destId="{B51B845C-B8A4-48E5-AF3B-1B72478F561C}" srcOrd="0" destOrd="0" presId="urn:microsoft.com/office/officeart/2008/layout/SquareAccentList"/>
    <dgm:cxn modelId="{3B88FDD4-F413-420D-9A95-5D91AFB3955F}" srcId="{6BE90ED7-6D40-418B-9E10-B89FE14C0826}" destId="{FAE1F482-95DB-4834-B276-59541B8FC265}" srcOrd="0" destOrd="0" parTransId="{2E902501-2099-4053-8DAF-248CD0496FCE}" sibTransId="{D4934255-CB6B-47F5-AB0D-1E19DFFAC912}"/>
    <dgm:cxn modelId="{1451E50C-2A47-4903-B5F0-79930E192458}" srcId="{6EC45987-53F4-4D1B-9AC1-52B40FF33725}" destId="{7FC1D425-D420-42B6-894A-ADFF7DBFE910}" srcOrd="9" destOrd="0" parTransId="{17161C06-6456-4A01-A4ED-2473F7A01EC2}" sibTransId="{C0222188-AD87-4126-8B97-66DC8F2C70A5}"/>
    <dgm:cxn modelId="{81C7CA34-B018-49B0-9ACE-D383DA75768B}" type="presOf" srcId="{9CB4AC91-9A36-48D5-A6E9-B00906D1FEE6}" destId="{61CD5D6D-F371-43A9-9CCE-68728171A321}" srcOrd="0" destOrd="0" presId="urn:microsoft.com/office/officeart/2008/layout/SquareAccentList"/>
    <dgm:cxn modelId="{D30393ED-9197-46A8-90E3-447352EC541C}" type="presOf" srcId="{BA1C06DE-794B-499D-8665-803306DA7009}" destId="{A1DDFE2A-B0F2-4ECD-A08C-A919F0770A9F}" srcOrd="0" destOrd="0" presId="urn:microsoft.com/office/officeart/2008/layout/SquareAccentList"/>
    <dgm:cxn modelId="{854ACA15-0AB4-4D0C-83D4-19AD2E52058C}" type="presOf" srcId="{F05C02AD-131B-4290-8470-98509709798D}" destId="{EAA646C4-BC36-4351-A641-6B758453FA97}" srcOrd="0" destOrd="0" presId="urn:microsoft.com/office/officeart/2008/layout/SquareAccentList"/>
    <dgm:cxn modelId="{D9468509-3F00-4EBF-BB93-65E285AF7E97}" srcId="{6EC45987-53F4-4D1B-9AC1-52B40FF33725}" destId="{2C9277B6-09C5-47E9-B987-600BF61AE98D}" srcOrd="6" destOrd="0" parTransId="{0B0CDAB9-624C-4E9C-A0F8-A4E916F1CCD2}" sibTransId="{ED8BD144-9E59-48BF-AC9F-6BF9F92408A1}"/>
    <dgm:cxn modelId="{4B9B76B7-2B5F-4F2C-BA16-A9EB84A569A0}" srcId="{2ABDFDA5-D1B1-48D8-9919-2FD852BA3C0D}" destId="{5B562000-1D90-4455-949F-4BD701C283F6}" srcOrd="0" destOrd="0" parTransId="{32C32FDB-50E7-41C1-A6F0-FCF0F786F724}" sibTransId="{8010E655-C0E9-4BEB-8207-719FBDD81ED9}"/>
    <dgm:cxn modelId="{0C39162F-4E89-4078-832E-C2C9FF46E8AB}" srcId="{CE6395B1-FD27-40A8-BD25-515965289D1E}" destId="{9CB4AC91-9A36-48D5-A6E9-B00906D1FEE6}" srcOrd="0" destOrd="0" parTransId="{53888F8B-CE2C-4AD2-AE72-285601F4A03B}" sibTransId="{84C0317E-F9C6-4B02-A42A-0658345FE2CD}"/>
    <dgm:cxn modelId="{8AC11345-7410-45F9-BB95-6B0239FEA6BB}" type="presOf" srcId="{CE6395B1-FD27-40A8-BD25-515965289D1E}" destId="{A1D156CC-C665-41A9-87E3-747617A080DC}" srcOrd="0" destOrd="0" presId="urn:microsoft.com/office/officeart/2008/layout/SquareAccentList"/>
    <dgm:cxn modelId="{B611C842-730C-4EC3-8271-0E3EE7226351}" type="presOf" srcId="{8A691477-214F-4FC8-BC3E-D6BD89AD3665}" destId="{2756253A-4BF7-4CA5-947F-C57FD2E3B360}" srcOrd="0" destOrd="0" presId="urn:microsoft.com/office/officeart/2008/layout/SquareAccentList"/>
    <dgm:cxn modelId="{579F4F37-1CA1-4E7A-AED5-8FEABAEB5A34}" type="presOf" srcId="{2C9277B6-09C5-47E9-B987-600BF61AE98D}" destId="{3E022460-49A4-46F8-96D5-98546A5859F5}" srcOrd="0" destOrd="0" presId="urn:microsoft.com/office/officeart/2008/layout/SquareAccentList"/>
    <dgm:cxn modelId="{62766B94-53BA-4FD8-9FCC-EEECC15916F6}" srcId="{44CAB162-7C99-4C5C-A15A-347E2A40F93F}" destId="{1C62C211-A2CB-40D7-BBF5-2B1167E95898}" srcOrd="0" destOrd="0" parTransId="{C50CA165-3BE4-4A96-A6DA-63FBD015F8C5}" sibTransId="{FB3EFB30-0BE0-41D5-9B92-BDD18714D639}"/>
    <dgm:cxn modelId="{744E6451-F613-4186-8B51-33D7E7CEF4AA}" type="presOf" srcId="{6B3AF50C-55E2-44BA-936A-FA72005862CA}" destId="{5D0852EF-1767-4CA8-89BE-14585DAD5992}" srcOrd="0" destOrd="0" presId="urn:microsoft.com/office/officeart/2008/layout/SquareAccentList"/>
    <dgm:cxn modelId="{13AF62AE-A840-43A1-B3AE-DE47C5B4D1C0}" srcId="{6EC45987-53F4-4D1B-9AC1-52B40FF33725}" destId="{7A251237-C642-4394-9AA4-0C909A7F7856}" srcOrd="1" destOrd="0" parTransId="{9EA3416D-750C-4443-9306-7490705BB5E8}" sibTransId="{45AE5A05-2A77-40EA-90F2-3F8F7AE17519}"/>
    <dgm:cxn modelId="{C9920A96-C613-4A5A-BA74-5AC3AC7FB9B0}" srcId="{44CAB162-7C99-4C5C-A15A-347E2A40F93F}" destId="{6EC45987-53F4-4D1B-9AC1-52B40FF33725}" srcOrd="5" destOrd="0" parTransId="{AFF2E86B-1858-4875-B792-D55106392E32}" sibTransId="{429F64CF-7507-4164-92FF-5871F3382274}"/>
    <dgm:cxn modelId="{444FAFA1-5E22-4EBF-8D21-5C357FC06DFD}" srcId="{8A691477-214F-4FC8-BC3E-D6BD89AD3665}" destId="{EB9BEFA0-36CD-4FEE-9DB3-C305DC4DDD9A}" srcOrd="0" destOrd="0" parTransId="{21FA4D61-DF08-449F-824D-F093C1AEC86D}" sibTransId="{659CB06C-7422-42BE-B314-B6C74480E4DC}"/>
    <dgm:cxn modelId="{5839124C-C7DE-4F93-8F96-3DD574F77CC0}" type="presOf" srcId="{1C62C211-A2CB-40D7-BBF5-2B1167E95898}" destId="{5A169812-AF58-43D0-9277-7E8DCA87722E}" srcOrd="0" destOrd="0" presId="urn:microsoft.com/office/officeart/2008/layout/SquareAccentList"/>
    <dgm:cxn modelId="{1E1491F4-F52E-4E3A-9E57-61B6D1816E1A}" srcId="{CE6395B1-FD27-40A8-BD25-515965289D1E}" destId="{DC8A3204-D534-4EE2-9F39-F9C5B8CB4697}" srcOrd="1" destOrd="0" parTransId="{06594C1A-4527-4C27-A1FF-70731B8B52C8}" sibTransId="{62CE7A78-941A-425F-BC5C-FFE24B11D497}"/>
    <dgm:cxn modelId="{A4BD87C6-CB55-4062-B7E3-752BD329D221}" type="presOf" srcId="{00CBB24B-14FA-426E-BCE5-ABC74032A083}" destId="{B90F68C0-2198-41B5-9F55-54741AC99F92}" srcOrd="0" destOrd="0" presId="urn:microsoft.com/office/officeart/2008/layout/SquareAccentList"/>
    <dgm:cxn modelId="{3194024A-50DB-4AA2-91C9-5C69FEE6E855}" type="presOf" srcId="{C7BA30F2-534F-49AB-9A92-D8B67F1E353C}" destId="{ACAFBB79-C5D0-48E9-A34D-039639CD8466}" srcOrd="0" destOrd="0" presId="urn:microsoft.com/office/officeart/2008/layout/SquareAccentList"/>
    <dgm:cxn modelId="{EFFDAAAD-0690-47A5-8868-CDEBE2CCA27F}" srcId="{8A691477-214F-4FC8-BC3E-D6BD89AD3665}" destId="{5B6F672C-3D9E-4E2A-836A-03FEF54F6702}" srcOrd="1" destOrd="0" parTransId="{E6EA363E-E353-4716-83D8-734F18723B6E}" sibTransId="{19C92E3A-3198-4F8F-BEF1-2152249B55C9}"/>
    <dgm:cxn modelId="{1FED6A18-FB32-4D58-A348-128D89E9F6B8}" srcId="{6BE90ED7-6D40-418B-9E10-B89FE14C0826}" destId="{3C2C6B6B-01B3-4890-8116-D23078835A7E}" srcOrd="2" destOrd="0" parTransId="{6C92F725-778B-4D71-A68D-7F548E6C79E3}" sibTransId="{D541B7D7-8478-4B7C-94AC-7110D6DB6E82}"/>
    <dgm:cxn modelId="{BDA353B3-A795-4783-AB76-7CBEEA7C71A4}" type="presOf" srcId="{93DEFFBC-A1A6-4513-9EF3-B55AB4429453}" destId="{0AB50EC7-077A-409C-9657-50E4EC8052A5}" srcOrd="0" destOrd="0" presId="urn:microsoft.com/office/officeart/2008/layout/SquareAccentList"/>
    <dgm:cxn modelId="{2D90D389-31A5-41D2-8634-487F19EB49BB}" srcId="{6EC45987-53F4-4D1B-9AC1-52B40FF33725}" destId="{C54A6F7E-A09B-4B70-A5BF-9567FC72A551}" srcOrd="4" destOrd="0" parTransId="{44A66AB9-C4F7-43EC-AF55-7ED67A7E6699}" sibTransId="{347AF3BE-3420-4BB8-8FAD-358561851F23}"/>
    <dgm:cxn modelId="{DBF6CC04-C1FF-48A9-A14C-9522C6C2206A}" type="presOf" srcId="{D3CC644F-EB29-408A-8A03-29DA0054E2C7}" destId="{8918D004-2540-4A83-882F-7626EEEE0157}" srcOrd="0" destOrd="0" presId="urn:microsoft.com/office/officeart/2008/layout/SquareAccentList"/>
    <dgm:cxn modelId="{DEAE4EB6-1322-499A-B8BA-DC226CE61777}" srcId="{1C62C211-A2CB-40D7-BBF5-2B1167E95898}" destId="{6B3AF50C-55E2-44BA-936A-FA72005862CA}" srcOrd="3" destOrd="0" parTransId="{9363A831-53D2-41F6-86DB-232CFF56996F}" sibTransId="{14E28C7F-D44B-42C1-97ED-9F5ECFAB22A5}"/>
    <dgm:cxn modelId="{5D976EEF-822A-4520-B374-EA889ED4D243}" srcId="{6EC45987-53F4-4D1B-9AC1-52B40FF33725}" destId="{CCAC0148-0B32-4CC1-8AA3-3A5D8D2BAE99}" srcOrd="7" destOrd="0" parTransId="{56503BEC-F129-4FDE-BF80-6A808C794F8B}" sibTransId="{578D1A6A-2BA1-4D2E-9969-813CB1C15467}"/>
    <dgm:cxn modelId="{E0839502-9F81-475B-91D9-C1D4E0963ECA}" srcId="{6EC45987-53F4-4D1B-9AC1-52B40FF33725}" destId="{21BDAAD8-EC23-4BA7-B358-B2F55FF6630C}" srcOrd="8" destOrd="0" parTransId="{C1C8D678-EF3B-4370-890F-84C0ED714706}" sibTransId="{03F15110-5B28-43C3-90D4-A870D10F5B90}"/>
    <dgm:cxn modelId="{782C9305-5001-474D-9126-505BB4A430D8}" srcId="{6EC45987-53F4-4D1B-9AC1-52B40FF33725}" destId="{8FBF2354-86D9-4971-927F-9B03AD598821}" srcOrd="0" destOrd="0" parTransId="{5E66A852-0951-4ED1-9A2E-510AC80A4131}" sibTransId="{4C496254-2769-47DF-8AA5-2EB4976ADC71}"/>
    <dgm:cxn modelId="{BF97F983-3FCC-4F7B-A813-ABF43604614B}" type="presOf" srcId="{1AE4DFE4-256F-48CA-9616-DBDC6DFECE94}" destId="{AFBA2DC0-63A4-43B0-94C4-D26F7A2E55BA}" srcOrd="0" destOrd="0" presId="urn:microsoft.com/office/officeart/2008/layout/SquareAccentList"/>
    <dgm:cxn modelId="{F15C5E06-E4B4-427D-BAE8-6EB22F09C72E}" type="presOf" srcId="{CCAC0148-0B32-4CC1-8AA3-3A5D8D2BAE99}" destId="{586AD87B-0FEC-46EF-BE4E-9C8EE495C56F}" srcOrd="0" destOrd="0" presId="urn:microsoft.com/office/officeart/2008/layout/SquareAccentList"/>
    <dgm:cxn modelId="{5E72C30D-6ED7-4D45-89E0-9B7E13384B0B}" srcId="{8A691477-214F-4FC8-BC3E-D6BD89AD3665}" destId="{C7BA30F2-534F-49AB-9A92-D8B67F1E353C}" srcOrd="3" destOrd="0" parTransId="{AA27EEAD-AF78-4FCE-B80C-903D20C32BF0}" sibTransId="{ED59BF6F-F5AA-4CFC-A493-23DA386FE6E2}"/>
    <dgm:cxn modelId="{A70986A3-FB94-4C48-A68B-36E56DCD03BC}" type="presOf" srcId="{FAE1F482-95DB-4834-B276-59541B8FC265}" destId="{09D7A089-2CE3-4AAD-96E2-79F94800489A}" srcOrd="0" destOrd="0" presId="urn:microsoft.com/office/officeart/2008/layout/SquareAccentList"/>
    <dgm:cxn modelId="{E822FB63-4AFA-4884-A0B5-B9577F7877DD}" type="presOf" srcId="{537D3B56-E8B3-4111-83F9-7185E394E833}" destId="{F06424E0-6E27-43DF-A09A-FA88AF57547F}" srcOrd="0" destOrd="0" presId="urn:microsoft.com/office/officeart/2008/layout/SquareAccentList"/>
    <dgm:cxn modelId="{56DF0EC2-21A7-4518-A560-4603BC77DCA0}" type="presParOf" srcId="{318AECF0-9F77-4468-8C7B-8A7BB358951B}" destId="{251F0A92-026B-4A4D-A341-B5FD8FBDC7CA}" srcOrd="0" destOrd="0" presId="urn:microsoft.com/office/officeart/2008/layout/SquareAccentList"/>
    <dgm:cxn modelId="{6766F332-534D-45E5-990E-EDA583EF2C16}" type="presParOf" srcId="{251F0A92-026B-4A4D-A341-B5FD8FBDC7CA}" destId="{941536F7-02DA-4999-8E9F-5BCB097DEE79}" srcOrd="0" destOrd="0" presId="urn:microsoft.com/office/officeart/2008/layout/SquareAccentList"/>
    <dgm:cxn modelId="{B945B477-67F5-439F-9B22-F43384C69E11}" type="presParOf" srcId="{941536F7-02DA-4999-8E9F-5BCB097DEE79}" destId="{464A35EA-077F-4F97-BF0C-5E0AE856DD1C}" srcOrd="0" destOrd="0" presId="urn:microsoft.com/office/officeart/2008/layout/SquareAccentList"/>
    <dgm:cxn modelId="{CF58B0F2-6E5B-421C-8A6B-312A0FE6A2C1}" type="presParOf" srcId="{941536F7-02DA-4999-8E9F-5BCB097DEE79}" destId="{532B6E9B-A32E-4DAB-9EF4-EF8E47B13113}" srcOrd="1" destOrd="0" presId="urn:microsoft.com/office/officeart/2008/layout/SquareAccentList"/>
    <dgm:cxn modelId="{0860F3B2-08EC-4B24-8132-7E1E69E81484}" type="presParOf" srcId="{941536F7-02DA-4999-8E9F-5BCB097DEE79}" destId="{5A169812-AF58-43D0-9277-7E8DCA87722E}" srcOrd="2" destOrd="0" presId="urn:microsoft.com/office/officeart/2008/layout/SquareAccentList"/>
    <dgm:cxn modelId="{A008E042-0A9C-4CD3-A839-C994071AB4FA}" type="presParOf" srcId="{251F0A92-026B-4A4D-A341-B5FD8FBDC7CA}" destId="{591FCE20-CC2B-44ED-BEEF-892F4A25B6F6}" srcOrd="1" destOrd="0" presId="urn:microsoft.com/office/officeart/2008/layout/SquareAccentList"/>
    <dgm:cxn modelId="{2FFF3720-C247-45B1-9D25-29DC12A4B1C3}" type="presParOf" srcId="{591FCE20-CC2B-44ED-BEEF-892F4A25B6F6}" destId="{FCD6A609-400B-4651-806C-8734B789FA68}" srcOrd="0" destOrd="0" presId="urn:microsoft.com/office/officeart/2008/layout/SquareAccentList"/>
    <dgm:cxn modelId="{C950FD1E-5971-461F-A609-C40F56C454D1}" type="presParOf" srcId="{FCD6A609-400B-4651-806C-8734B789FA68}" destId="{74DFB44B-639B-4780-A87C-DA07D82964F2}" srcOrd="0" destOrd="0" presId="urn:microsoft.com/office/officeart/2008/layout/SquareAccentList"/>
    <dgm:cxn modelId="{AA52FD0A-C93A-43A5-9338-81E94A42E9FA}" type="presParOf" srcId="{FCD6A609-400B-4651-806C-8734B789FA68}" destId="{0AB50EC7-077A-409C-9657-50E4EC8052A5}" srcOrd="1" destOrd="0" presId="urn:microsoft.com/office/officeart/2008/layout/SquareAccentList"/>
    <dgm:cxn modelId="{BB800836-BC7E-4C38-8876-04C7E255817A}" type="presParOf" srcId="{591FCE20-CC2B-44ED-BEEF-892F4A25B6F6}" destId="{0077A35A-3903-4D5F-8BDD-7FCF622BD923}" srcOrd="1" destOrd="0" presId="urn:microsoft.com/office/officeart/2008/layout/SquareAccentList"/>
    <dgm:cxn modelId="{12314F6A-7ABA-47BB-AC2D-ED549B4C6027}" type="presParOf" srcId="{0077A35A-3903-4D5F-8BDD-7FCF622BD923}" destId="{B7753C68-87E2-4DC4-A83A-31E2BB2CB3C0}" srcOrd="0" destOrd="0" presId="urn:microsoft.com/office/officeart/2008/layout/SquareAccentList"/>
    <dgm:cxn modelId="{86AFBF18-2047-46BF-AC34-9C75E4B3E873}" type="presParOf" srcId="{0077A35A-3903-4D5F-8BDD-7FCF622BD923}" destId="{8918D004-2540-4A83-882F-7626EEEE0157}" srcOrd="1" destOrd="0" presId="urn:microsoft.com/office/officeart/2008/layout/SquareAccentList"/>
    <dgm:cxn modelId="{B2EF8D60-749F-43B9-BF1A-4D6A10764991}" type="presParOf" srcId="{591FCE20-CC2B-44ED-BEEF-892F4A25B6F6}" destId="{B2E3DC6D-7F93-4F98-972B-18374FB0D97D}" srcOrd="2" destOrd="0" presId="urn:microsoft.com/office/officeart/2008/layout/SquareAccentList"/>
    <dgm:cxn modelId="{C9248FA2-F9F7-4E78-B103-7818F83C68D2}" type="presParOf" srcId="{B2E3DC6D-7F93-4F98-972B-18374FB0D97D}" destId="{E4F7C4C3-A91D-4D98-866B-4B72D4000065}" srcOrd="0" destOrd="0" presId="urn:microsoft.com/office/officeart/2008/layout/SquareAccentList"/>
    <dgm:cxn modelId="{B26698AF-0D96-473B-A453-4AC9B7F23BE4}" type="presParOf" srcId="{B2E3DC6D-7F93-4F98-972B-18374FB0D97D}" destId="{B92727AA-167D-4DE1-A11B-B01BEBC2D4D5}" srcOrd="1" destOrd="0" presId="urn:microsoft.com/office/officeart/2008/layout/SquareAccentList"/>
    <dgm:cxn modelId="{67F326F3-8C64-4273-AF47-00261FED2AF3}" type="presParOf" srcId="{591FCE20-CC2B-44ED-BEEF-892F4A25B6F6}" destId="{A1EEE6EC-239A-4BE8-9777-A8A9E29005CE}" srcOrd="3" destOrd="0" presId="urn:microsoft.com/office/officeart/2008/layout/SquareAccentList"/>
    <dgm:cxn modelId="{F893DCAD-ECF7-4A9D-BDDF-11F715D12959}" type="presParOf" srcId="{A1EEE6EC-239A-4BE8-9777-A8A9E29005CE}" destId="{F403E207-29A7-4CD1-BE68-6F4280C7FF4B}" srcOrd="0" destOrd="0" presId="urn:microsoft.com/office/officeart/2008/layout/SquareAccentList"/>
    <dgm:cxn modelId="{EB90895D-FC1F-4BC0-B5FD-657CACFB9ED2}" type="presParOf" srcId="{A1EEE6EC-239A-4BE8-9777-A8A9E29005CE}" destId="{5D0852EF-1767-4CA8-89BE-14585DAD5992}" srcOrd="1" destOrd="0" presId="urn:microsoft.com/office/officeart/2008/layout/SquareAccentList"/>
    <dgm:cxn modelId="{BC07CFFA-DA4A-4F6F-9D06-DA230BDDBD8A}" type="presParOf" srcId="{318AECF0-9F77-4468-8C7B-8A7BB358951B}" destId="{5670CF1C-D063-4735-B36E-4801BB15F17F}" srcOrd="1" destOrd="0" presId="urn:microsoft.com/office/officeart/2008/layout/SquareAccentList"/>
    <dgm:cxn modelId="{8253456F-2135-43A8-8335-66DCCD992E84}" type="presParOf" srcId="{5670CF1C-D063-4735-B36E-4801BB15F17F}" destId="{D6F6D229-43CF-4B50-897A-F2FB284F8F77}" srcOrd="0" destOrd="0" presId="urn:microsoft.com/office/officeart/2008/layout/SquareAccentList"/>
    <dgm:cxn modelId="{246BEB6C-FA5B-4D66-993A-0158F2338F30}" type="presParOf" srcId="{D6F6D229-43CF-4B50-897A-F2FB284F8F77}" destId="{EECFCEEC-F65D-4222-81D0-64E85BD14682}" srcOrd="0" destOrd="0" presId="urn:microsoft.com/office/officeart/2008/layout/SquareAccentList"/>
    <dgm:cxn modelId="{DBD74610-1870-4C2A-8A3D-7363CE2800DC}" type="presParOf" srcId="{D6F6D229-43CF-4B50-897A-F2FB284F8F77}" destId="{CC8E0B38-E725-42D2-A2CC-7F7ACC6C07C2}" srcOrd="1" destOrd="0" presId="urn:microsoft.com/office/officeart/2008/layout/SquareAccentList"/>
    <dgm:cxn modelId="{CF1E4AC7-2CD2-41D4-9DA1-A872B8FC2E20}" type="presParOf" srcId="{D6F6D229-43CF-4B50-897A-F2FB284F8F77}" destId="{297F9B7B-65DF-486A-B53F-9386CD57FE30}" srcOrd="2" destOrd="0" presId="urn:microsoft.com/office/officeart/2008/layout/SquareAccentList"/>
    <dgm:cxn modelId="{0ADF80F5-1A3A-42A6-ADD0-B8629DFF948E}" type="presParOf" srcId="{5670CF1C-D063-4735-B36E-4801BB15F17F}" destId="{9472E202-7E44-4C9E-ADB6-6C79ED0907CA}" srcOrd="1" destOrd="0" presId="urn:microsoft.com/office/officeart/2008/layout/SquareAccentList"/>
    <dgm:cxn modelId="{72D4C630-598E-4073-8028-E9636E03CCC6}" type="presParOf" srcId="{9472E202-7E44-4C9E-ADB6-6C79ED0907CA}" destId="{520F5BC3-BC65-49DC-96EB-6F649C6E2506}" srcOrd="0" destOrd="0" presId="urn:microsoft.com/office/officeart/2008/layout/SquareAccentList"/>
    <dgm:cxn modelId="{ADF4D0D4-9351-4B49-9A34-185489E73BC8}" type="presParOf" srcId="{520F5BC3-BC65-49DC-96EB-6F649C6E2506}" destId="{04C1347B-E2D4-45C4-A381-7CA51497679B}" srcOrd="0" destOrd="0" presId="urn:microsoft.com/office/officeart/2008/layout/SquareAccentList"/>
    <dgm:cxn modelId="{A64C666D-FAC2-4699-9ED2-5E5AC69BEC76}" type="presParOf" srcId="{520F5BC3-BC65-49DC-96EB-6F649C6E2506}" destId="{09D7A089-2CE3-4AAD-96E2-79F94800489A}" srcOrd="1" destOrd="0" presId="urn:microsoft.com/office/officeart/2008/layout/SquareAccentList"/>
    <dgm:cxn modelId="{82580656-704A-451A-BB20-2C00E2DBAF20}" type="presParOf" srcId="{9472E202-7E44-4C9E-ADB6-6C79ED0907CA}" destId="{D9D5F5A8-F9F7-45BC-8CD8-FAB29803C74A}" srcOrd="1" destOrd="0" presId="urn:microsoft.com/office/officeart/2008/layout/SquareAccentList"/>
    <dgm:cxn modelId="{4081A46B-976C-40E8-B278-A065A97FFC34}" type="presParOf" srcId="{D9D5F5A8-F9F7-45BC-8CD8-FAB29803C74A}" destId="{45810AC1-52AD-4F4B-842E-15B542473FF7}" srcOrd="0" destOrd="0" presId="urn:microsoft.com/office/officeart/2008/layout/SquareAccentList"/>
    <dgm:cxn modelId="{D26CEF3D-C640-4D49-9A82-853D76DDB763}" type="presParOf" srcId="{D9D5F5A8-F9F7-45BC-8CD8-FAB29803C74A}" destId="{EAA646C4-BC36-4351-A641-6B758453FA97}" srcOrd="1" destOrd="0" presId="urn:microsoft.com/office/officeart/2008/layout/SquareAccentList"/>
    <dgm:cxn modelId="{5DF98DD6-69A7-4574-A909-4F5EA409BC2F}" type="presParOf" srcId="{9472E202-7E44-4C9E-ADB6-6C79ED0907CA}" destId="{2BFE08D2-2CB0-489B-BD5B-672FD5A96BEF}" srcOrd="2" destOrd="0" presId="urn:microsoft.com/office/officeart/2008/layout/SquareAccentList"/>
    <dgm:cxn modelId="{10B43741-03C4-451E-AF00-B3B0BA1DB088}" type="presParOf" srcId="{2BFE08D2-2CB0-489B-BD5B-672FD5A96BEF}" destId="{EC2E2ADA-246E-47F9-8D8C-D47FF19EEE7F}" srcOrd="0" destOrd="0" presId="urn:microsoft.com/office/officeart/2008/layout/SquareAccentList"/>
    <dgm:cxn modelId="{92B8991E-476E-45F0-9E72-E6C6F8DCCABC}" type="presParOf" srcId="{2BFE08D2-2CB0-489B-BD5B-672FD5A96BEF}" destId="{0080CBB1-19EC-4722-BEB7-51C5BC7A8681}" srcOrd="1" destOrd="0" presId="urn:microsoft.com/office/officeart/2008/layout/SquareAccentList"/>
    <dgm:cxn modelId="{6FD125A3-AE06-4C75-875B-10516608BE2E}" type="presParOf" srcId="{318AECF0-9F77-4468-8C7B-8A7BB358951B}" destId="{5CF14B78-06BC-4DA0-B4E7-4E99CD325D26}" srcOrd="2" destOrd="0" presId="urn:microsoft.com/office/officeart/2008/layout/SquareAccentList"/>
    <dgm:cxn modelId="{132CB651-4CFA-4281-B351-6947B4442369}" type="presParOf" srcId="{5CF14B78-06BC-4DA0-B4E7-4E99CD325D26}" destId="{11C6D52F-23D3-4CDA-ADB6-F4A0AC9B9EF2}" srcOrd="0" destOrd="0" presId="urn:microsoft.com/office/officeart/2008/layout/SquareAccentList"/>
    <dgm:cxn modelId="{41D9122F-F7F2-41D5-8102-7B48D04AC9D1}" type="presParOf" srcId="{11C6D52F-23D3-4CDA-ADB6-F4A0AC9B9EF2}" destId="{F4564AED-9335-425E-A155-4208F911877C}" srcOrd="0" destOrd="0" presId="urn:microsoft.com/office/officeart/2008/layout/SquareAccentList"/>
    <dgm:cxn modelId="{06A5C5D0-8231-49DD-9491-DBDF123529B3}" type="presParOf" srcId="{11C6D52F-23D3-4CDA-ADB6-F4A0AC9B9EF2}" destId="{94D60C35-5FA2-4A92-88A4-FF4D9707C2D1}" srcOrd="1" destOrd="0" presId="urn:microsoft.com/office/officeart/2008/layout/SquareAccentList"/>
    <dgm:cxn modelId="{AB4CB7D1-F506-45EE-A021-CE81C51B6C97}" type="presParOf" srcId="{11C6D52F-23D3-4CDA-ADB6-F4A0AC9B9EF2}" destId="{B51B845C-B8A4-48E5-AF3B-1B72478F561C}" srcOrd="2" destOrd="0" presId="urn:microsoft.com/office/officeart/2008/layout/SquareAccentList"/>
    <dgm:cxn modelId="{0D79710B-4C94-4D16-AED0-F6D15AFD95F9}" type="presParOf" srcId="{5CF14B78-06BC-4DA0-B4E7-4E99CD325D26}" destId="{159BAB33-66B2-439C-8E23-96BB6BE14A0E}" srcOrd="1" destOrd="0" presId="urn:microsoft.com/office/officeart/2008/layout/SquareAccentList"/>
    <dgm:cxn modelId="{14E8F930-DA10-4E72-B8A1-EFAAE9FAD4E1}" type="presParOf" srcId="{159BAB33-66B2-439C-8E23-96BB6BE14A0E}" destId="{25987E39-0019-4005-B87C-0C88BB8135EE}" srcOrd="0" destOrd="0" presId="urn:microsoft.com/office/officeart/2008/layout/SquareAccentList"/>
    <dgm:cxn modelId="{B71113C3-98A2-4EC2-95F1-A4769597257E}" type="presParOf" srcId="{25987E39-0019-4005-B87C-0C88BB8135EE}" destId="{9B2C9C14-8E90-48EB-8F97-E23485D19CD7}" srcOrd="0" destOrd="0" presId="urn:microsoft.com/office/officeart/2008/layout/SquareAccentList"/>
    <dgm:cxn modelId="{6E47EC80-6367-4103-85D7-4D1DCBC3A5C8}" type="presParOf" srcId="{25987E39-0019-4005-B87C-0C88BB8135EE}" destId="{89972810-82C4-46A1-B75D-3A85520D6D2E}" srcOrd="1" destOrd="0" presId="urn:microsoft.com/office/officeart/2008/layout/SquareAccentList"/>
    <dgm:cxn modelId="{DBC96E50-4FEE-412C-8CC2-8921AB042607}" type="presParOf" srcId="{159BAB33-66B2-439C-8E23-96BB6BE14A0E}" destId="{3F0A577F-9293-43B3-AD29-B2C06B3FA943}" srcOrd="1" destOrd="0" presId="urn:microsoft.com/office/officeart/2008/layout/SquareAccentList"/>
    <dgm:cxn modelId="{3CBC35F7-4A70-4E24-AEF6-F8D6D8396E92}" type="presParOf" srcId="{3F0A577F-9293-43B3-AD29-B2C06B3FA943}" destId="{C03470EE-43A8-4C64-9A62-717D25C4C68D}" srcOrd="0" destOrd="0" presId="urn:microsoft.com/office/officeart/2008/layout/SquareAccentList"/>
    <dgm:cxn modelId="{0C8B1D86-B99C-49F2-B799-585429166784}" type="presParOf" srcId="{3F0A577F-9293-43B3-AD29-B2C06B3FA943}" destId="{F06424E0-6E27-43DF-A09A-FA88AF57547F}" srcOrd="1" destOrd="0" presId="urn:microsoft.com/office/officeart/2008/layout/SquareAccentList"/>
    <dgm:cxn modelId="{382FB8C2-B21D-49F0-91AD-FB3B40C08D97}" type="presParOf" srcId="{318AECF0-9F77-4468-8C7B-8A7BB358951B}" destId="{56CE63F6-58A6-4F22-BF65-8DB81084950C}" srcOrd="3" destOrd="0" presId="urn:microsoft.com/office/officeart/2008/layout/SquareAccentList"/>
    <dgm:cxn modelId="{3B9C6D00-AD87-40E0-9FC8-81229EBB5DFE}" type="presParOf" srcId="{56CE63F6-58A6-4F22-BF65-8DB81084950C}" destId="{D1987493-D1A0-4AE3-8557-9F31F86FD9D6}" srcOrd="0" destOrd="0" presId="urn:microsoft.com/office/officeart/2008/layout/SquareAccentList"/>
    <dgm:cxn modelId="{EE56BEC4-63E3-4C23-8903-6CFE4E3AD8AB}" type="presParOf" srcId="{D1987493-D1A0-4AE3-8557-9F31F86FD9D6}" destId="{DBD3CE07-1871-4CC7-AC11-81605056B8B1}" srcOrd="0" destOrd="0" presId="urn:microsoft.com/office/officeart/2008/layout/SquareAccentList"/>
    <dgm:cxn modelId="{BE33CD7B-1912-4E67-B5FD-7C390A85AC83}" type="presParOf" srcId="{D1987493-D1A0-4AE3-8557-9F31F86FD9D6}" destId="{A0C2E1D3-86B8-4DEA-9279-BB6B28B6F18C}" srcOrd="1" destOrd="0" presId="urn:microsoft.com/office/officeart/2008/layout/SquareAccentList"/>
    <dgm:cxn modelId="{2D51E338-26EF-4557-8D83-DF9AE3881AB4}" type="presParOf" srcId="{D1987493-D1A0-4AE3-8557-9F31F86FD9D6}" destId="{A1D156CC-C665-41A9-87E3-747617A080DC}" srcOrd="2" destOrd="0" presId="urn:microsoft.com/office/officeart/2008/layout/SquareAccentList"/>
    <dgm:cxn modelId="{931EF53C-3095-4725-BAFE-564019790916}" type="presParOf" srcId="{56CE63F6-58A6-4F22-BF65-8DB81084950C}" destId="{25D211E7-B15B-41A5-B223-8B2C45400BB6}" srcOrd="1" destOrd="0" presId="urn:microsoft.com/office/officeart/2008/layout/SquareAccentList"/>
    <dgm:cxn modelId="{E3F6C5B4-D446-4A6F-A7A4-2F17A4DE1701}" type="presParOf" srcId="{25D211E7-B15B-41A5-B223-8B2C45400BB6}" destId="{3B140301-5A6E-45F8-8FD2-7A525F9DBFC4}" srcOrd="0" destOrd="0" presId="urn:microsoft.com/office/officeart/2008/layout/SquareAccentList"/>
    <dgm:cxn modelId="{FDDF44B5-F6E9-4934-BB99-9E3EA0E6CAD5}" type="presParOf" srcId="{3B140301-5A6E-45F8-8FD2-7A525F9DBFC4}" destId="{92B6FB6A-E601-4C10-B60D-B300B63F89D5}" srcOrd="0" destOrd="0" presId="urn:microsoft.com/office/officeart/2008/layout/SquareAccentList"/>
    <dgm:cxn modelId="{215AAA2B-0C13-4FDD-A6C6-CDE24DB5AAE9}" type="presParOf" srcId="{3B140301-5A6E-45F8-8FD2-7A525F9DBFC4}" destId="{61CD5D6D-F371-43A9-9CCE-68728171A321}" srcOrd="1" destOrd="0" presId="urn:microsoft.com/office/officeart/2008/layout/SquareAccentList"/>
    <dgm:cxn modelId="{3A6E1E29-7B64-4871-B4D8-654A6AD21089}" type="presParOf" srcId="{25D211E7-B15B-41A5-B223-8B2C45400BB6}" destId="{244B9BB8-7A21-41F2-931E-CDE5EBB9E308}" srcOrd="1" destOrd="0" presId="urn:microsoft.com/office/officeart/2008/layout/SquareAccentList"/>
    <dgm:cxn modelId="{A5E957EF-411E-4E78-B01F-681562C0FC20}" type="presParOf" srcId="{244B9BB8-7A21-41F2-931E-CDE5EBB9E308}" destId="{D1E9C2F3-5ACC-42D3-8170-E59E6A8817A8}" srcOrd="0" destOrd="0" presId="urn:microsoft.com/office/officeart/2008/layout/SquareAccentList"/>
    <dgm:cxn modelId="{547CB6A8-5B5D-4900-BFA0-7BBD911A9C8A}" type="presParOf" srcId="{244B9BB8-7A21-41F2-931E-CDE5EBB9E308}" destId="{C7B8B610-08B6-45A2-A24C-80B89CB6129E}" srcOrd="1" destOrd="0" presId="urn:microsoft.com/office/officeart/2008/layout/SquareAccentList"/>
    <dgm:cxn modelId="{9AAFD130-5C26-47B5-BBCD-B8BED41E53A2}" type="presParOf" srcId="{25D211E7-B15B-41A5-B223-8B2C45400BB6}" destId="{2607A1E2-A1B6-4B22-AE69-957224ECA9AB}" srcOrd="2" destOrd="0" presId="urn:microsoft.com/office/officeart/2008/layout/SquareAccentList"/>
    <dgm:cxn modelId="{CAEDAE2E-DCA2-4AEA-A9FC-C28A487C10F1}" type="presParOf" srcId="{2607A1E2-A1B6-4B22-AE69-957224ECA9AB}" destId="{7965C6C2-5C16-4EDE-A194-C80637DA0B3D}" srcOrd="0" destOrd="0" presId="urn:microsoft.com/office/officeart/2008/layout/SquareAccentList"/>
    <dgm:cxn modelId="{2EF6A20D-4E3E-490F-897A-38B096B692C0}" type="presParOf" srcId="{2607A1E2-A1B6-4B22-AE69-957224ECA9AB}" destId="{A1DDFE2A-B0F2-4ECD-A08C-A919F0770A9F}" srcOrd="1" destOrd="0" presId="urn:microsoft.com/office/officeart/2008/layout/SquareAccentList"/>
    <dgm:cxn modelId="{72FA9977-C80B-4F88-A280-53E3505FBE08}" type="presParOf" srcId="{25D211E7-B15B-41A5-B223-8B2C45400BB6}" destId="{2B43228F-FE73-4101-B498-0F254F6BD7EA}" srcOrd="3" destOrd="0" presId="urn:microsoft.com/office/officeart/2008/layout/SquareAccentList"/>
    <dgm:cxn modelId="{56D57D5E-B85F-49F6-8B03-F9E74780A485}" type="presParOf" srcId="{2B43228F-FE73-4101-B498-0F254F6BD7EA}" destId="{1C406FA2-85FE-4E50-88D8-D477F4B77990}" srcOrd="0" destOrd="0" presId="urn:microsoft.com/office/officeart/2008/layout/SquareAccentList"/>
    <dgm:cxn modelId="{0946C883-03F0-46D8-8664-AC721E4B93FF}" type="presParOf" srcId="{2B43228F-FE73-4101-B498-0F254F6BD7EA}" destId="{4B51CA7A-F5D8-437A-A6CD-81BCB594E025}" srcOrd="1" destOrd="0" presId="urn:microsoft.com/office/officeart/2008/layout/SquareAccentList"/>
    <dgm:cxn modelId="{1221FA7D-E762-48F4-8AC3-C8AAF589C736}" type="presParOf" srcId="{318AECF0-9F77-4468-8C7B-8A7BB358951B}" destId="{E47ADD59-14D8-4347-89BE-D69F83BD6F88}" srcOrd="4" destOrd="0" presId="urn:microsoft.com/office/officeart/2008/layout/SquareAccentList"/>
    <dgm:cxn modelId="{9E952486-E724-4CCD-A87B-074F446C61C1}" type="presParOf" srcId="{E47ADD59-14D8-4347-89BE-D69F83BD6F88}" destId="{5F67D19B-3E66-4FE4-8663-B90C870675FF}" srcOrd="0" destOrd="0" presId="urn:microsoft.com/office/officeart/2008/layout/SquareAccentList"/>
    <dgm:cxn modelId="{76EF55BE-F190-4128-984C-B6FDF9E0DACE}" type="presParOf" srcId="{5F67D19B-3E66-4FE4-8663-B90C870675FF}" destId="{EC6917AC-86BC-4AF8-BFBD-B23C0F9FF4F6}" srcOrd="0" destOrd="0" presId="urn:microsoft.com/office/officeart/2008/layout/SquareAccentList"/>
    <dgm:cxn modelId="{C52690BD-8134-4399-84C4-4CF409CAB06E}" type="presParOf" srcId="{5F67D19B-3E66-4FE4-8663-B90C870675FF}" destId="{3D7618FB-D0E9-4382-91AE-33E99CB29D0C}" srcOrd="1" destOrd="0" presId="urn:microsoft.com/office/officeart/2008/layout/SquareAccentList"/>
    <dgm:cxn modelId="{44C7B77A-E583-4AAC-8B15-9AEE93890805}" type="presParOf" srcId="{5F67D19B-3E66-4FE4-8663-B90C870675FF}" destId="{2756253A-4BF7-4CA5-947F-C57FD2E3B360}" srcOrd="2" destOrd="0" presId="urn:microsoft.com/office/officeart/2008/layout/SquareAccentList"/>
    <dgm:cxn modelId="{7D847FFE-0576-409B-B821-CDEAA88E1657}" type="presParOf" srcId="{E47ADD59-14D8-4347-89BE-D69F83BD6F88}" destId="{E2143357-33F1-4A45-B9D8-28770F55000E}" srcOrd="1" destOrd="0" presId="urn:microsoft.com/office/officeart/2008/layout/SquareAccentList"/>
    <dgm:cxn modelId="{8E2EAA79-FEF6-4A3C-B498-F9E55DD7B75F}" type="presParOf" srcId="{E2143357-33F1-4A45-B9D8-28770F55000E}" destId="{6291AF7A-136A-4929-8961-C87663E8D2AD}" srcOrd="0" destOrd="0" presId="urn:microsoft.com/office/officeart/2008/layout/SquareAccentList"/>
    <dgm:cxn modelId="{CF468E58-7175-48BC-A626-F5490C6FCF33}" type="presParOf" srcId="{6291AF7A-136A-4929-8961-C87663E8D2AD}" destId="{1B5603E4-5A80-4B0A-8123-7D70B38A48B5}" srcOrd="0" destOrd="0" presId="urn:microsoft.com/office/officeart/2008/layout/SquareAccentList"/>
    <dgm:cxn modelId="{197E108C-6DF5-4173-9411-D21E44DB51CF}" type="presParOf" srcId="{6291AF7A-136A-4929-8961-C87663E8D2AD}" destId="{57CE1671-99A4-4EE7-B345-CFD2633BAE6A}" srcOrd="1" destOrd="0" presId="urn:microsoft.com/office/officeart/2008/layout/SquareAccentList"/>
    <dgm:cxn modelId="{91E84A08-4EF7-4B0D-BBD9-050EAC4CA38A}" type="presParOf" srcId="{E2143357-33F1-4A45-B9D8-28770F55000E}" destId="{492443F8-F2BA-48C5-BEF3-5D177237E060}" srcOrd="1" destOrd="0" presId="urn:microsoft.com/office/officeart/2008/layout/SquareAccentList"/>
    <dgm:cxn modelId="{48B34F78-5124-46A4-872F-40C70BC664C5}" type="presParOf" srcId="{492443F8-F2BA-48C5-BEF3-5D177237E060}" destId="{D4AA9038-3DB0-4518-B1DF-3BCF932BB909}" srcOrd="0" destOrd="0" presId="urn:microsoft.com/office/officeart/2008/layout/SquareAccentList"/>
    <dgm:cxn modelId="{D823D045-B56B-45D7-9AF5-512D779EE615}" type="presParOf" srcId="{492443F8-F2BA-48C5-BEF3-5D177237E060}" destId="{A1817F1B-DC8C-4B7A-B7B2-FC4769E7684B}" srcOrd="1" destOrd="0" presId="urn:microsoft.com/office/officeart/2008/layout/SquareAccentList"/>
    <dgm:cxn modelId="{FDC91A14-0662-47A8-8884-B1BCFAFC454B}" type="presParOf" srcId="{E2143357-33F1-4A45-B9D8-28770F55000E}" destId="{76629463-10E8-432E-AFD3-2A032B3842BE}" srcOrd="2" destOrd="0" presId="urn:microsoft.com/office/officeart/2008/layout/SquareAccentList"/>
    <dgm:cxn modelId="{1552CC15-0D10-4AA8-8A24-1FFE39F6568C}" type="presParOf" srcId="{76629463-10E8-432E-AFD3-2A032B3842BE}" destId="{221AAFED-C0E1-4472-8A85-A1A4748164B3}" srcOrd="0" destOrd="0" presId="urn:microsoft.com/office/officeart/2008/layout/SquareAccentList"/>
    <dgm:cxn modelId="{06846D57-29EF-45BB-9F99-ADAB60EC4FC1}" type="presParOf" srcId="{76629463-10E8-432E-AFD3-2A032B3842BE}" destId="{B90F68C0-2198-41B5-9F55-54741AC99F92}" srcOrd="1" destOrd="0" presId="urn:microsoft.com/office/officeart/2008/layout/SquareAccentList"/>
    <dgm:cxn modelId="{12AE2C09-EC06-4601-BA9D-AB7137DBEDC8}" type="presParOf" srcId="{E2143357-33F1-4A45-B9D8-28770F55000E}" destId="{5F7447DF-B6B4-42F4-A749-49F4BF38D981}" srcOrd="3" destOrd="0" presId="urn:microsoft.com/office/officeart/2008/layout/SquareAccentList"/>
    <dgm:cxn modelId="{A7CCF583-EDCF-4340-8093-B687AB82AF6F}" type="presParOf" srcId="{5F7447DF-B6B4-42F4-A749-49F4BF38D981}" destId="{BC809A8E-B02D-41AE-9D27-E570392DF819}" srcOrd="0" destOrd="0" presId="urn:microsoft.com/office/officeart/2008/layout/SquareAccentList"/>
    <dgm:cxn modelId="{4E468A3E-3C80-418A-B107-E97FAB14B807}" type="presParOf" srcId="{5F7447DF-B6B4-42F4-A749-49F4BF38D981}" destId="{ACAFBB79-C5D0-48E9-A34D-039639CD8466}" srcOrd="1" destOrd="0" presId="urn:microsoft.com/office/officeart/2008/layout/SquareAccentList"/>
    <dgm:cxn modelId="{EEC7BE53-8B41-46C6-ADB0-48C58CBCA500}" type="presParOf" srcId="{318AECF0-9F77-4468-8C7B-8A7BB358951B}" destId="{717DB05F-AC04-45D2-B352-FE8FA28395D8}" srcOrd="5" destOrd="0" presId="urn:microsoft.com/office/officeart/2008/layout/SquareAccentList"/>
    <dgm:cxn modelId="{99853EDA-9B74-4A81-8469-FA0F5B0FC5DE}" type="presParOf" srcId="{717DB05F-AC04-45D2-B352-FE8FA28395D8}" destId="{B77C850B-183D-4680-A1CE-DEDCE96D4CDB}" srcOrd="0" destOrd="0" presId="urn:microsoft.com/office/officeart/2008/layout/SquareAccentList"/>
    <dgm:cxn modelId="{A3DFA968-EB03-4613-ACE8-74BA6A124E3F}" type="presParOf" srcId="{B77C850B-183D-4680-A1CE-DEDCE96D4CDB}" destId="{AB811A63-EDF3-4176-834E-D6386EA7DA12}" srcOrd="0" destOrd="0" presId="urn:microsoft.com/office/officeart/2008/layout/SquareAccentList"/>
    <dgm:cxn modelId="{0C432A8C-C32A-4181-A593-7C460848D0BD}" type="presParOf" srcId="{B77C850B-183D-4680-A1CE-DEDCE96D4CDB}" destId="{6FAFF97B-9A57-4B88-904F-B8ABB2AFFD5E}" srcOrd="1" destOrd="0" presId="urn:microsoft.com/office/officeart/2008/layout/SquareAccentList"/>
    <dgm:cxn modelId="{E4F53164-35BB-4CC5-B0C6-F476598FA7A1}" type="presParOf" srcId="{B77C850B-183D-4680-A1CE-DEDCE96D4CDB}" destId="{FDBCDEE3-20E0-4D28-8334-6E3146E18D51}" srcOrd="2" destOrd="0" presId="urn:microsoft.com/office/officeart/2008/layout/SquareAccentList"/>
    <dgm:cxn modelId="{006C675A-5630-453A-9593-BF7B9FB2BFDF}" type="presParOf" srcId="{717DB05F-AC04-45D2-B352-FE8FA28395D8}" destId="{4238D129-94DB-4332-8B9F-645BDDB37C09}" srcOrd="1" destOrd="0" presId="urn:microsoft.com/office/officeart/2008/layout/SquareAccentList"/>
    <dgm:cxn modelId="{C2523F98-05E7-4B7A-91B1-21B5282E583F}" type="presParOf" srcId="{4238D129-94DB-4332-8B9F-645BDDB37C09}" destId="{BC349FAA-24FC-4F91-BBB4-966B82C22B3B}" srcOrd="0" destOrd="0" presId="urn:microsoft.com/office/officeart/2008/layout/SquareAccentList"/>
    <dgm:cxn modelId="{B49B2BDD-9C90-4669-81E8-081DF8BBCEBC}" type="presParOf" srcId="{BC349FAA-24FC-4F91-BBB4-966B82C22B3B}" destId="{4B13C305-F729-427A-BE4B-CB6ED0038B11}" srcOrd="0" destOrd="0" presId="urn:microsoft.com/office/officeart/2008/layout/SquareAccentList"/>
    <dgm:cxn modelId="{09EDEF6F-93EC-4D84-B593-781D81A23BE2}" type="presParOf" srcId="{BC349FAA-24FC-4F91-BBB4-966B82C22B3B}" destId="{710D95E5-BF02-4491-931D-79301B1C8429}" srcOrd="1" destOrd="0" presId="urn:microsoft.com/office/officeart/2008/layout/SquareAccentList"/>
    <dgm:cxn modelId="{A35C617A-4633-4B01-8B74-4351CA30FF41}" type="presParOf" srcId="{4238D129-94DB-4332-8B9F-645BDDB37C09}" destId="{237DD4E0-BF76-4E3E-9033-D101A19B752C}" srcOrd="1" destOrd="0" presId="urn:microsoft.com/office/officeart/2008/layout/SquareAccentList"/>
    <dgm:cxn modelId="{52D552F5-5039-4049-B3E8-33739222B0F8}" type="presParOf" srcId="{237DD4E0-BF76-4E3E-9033-D101A19B752C}" destId="{92C4B1F8-9B90-4809-8AB2-C33807993E50}" srcOrd="0" destOrd="0" presId="urn:microsoft.com/office/officeart/2008/layout/SquareAccentList"/>
    <dgm:cxn modelId="{B16ABB27-74EF-4AE5-A264-CBC04E6B6A5F}" type="presParOf" srcId="{237DD4E0-BF76-4E3E-9033-D101A19B752C}" destId="{4FAC51E4-BB4B-4C17-A44F-0BDA49FED67D}" srcOrd="1" destOrd="0" presId="urn:microsoft.com/office/officeart/2008/layout/SquareAccentList"/>
    <dgm:cxn modelId="{52886B7A-D81A-434E-A021-A9A2BE455457}" type="presParOf" srcId="{4238D129-94DB-4332-8B9F-645BDDB37C09}" destId="{44D4CA94-12F7-45D0-89DE-CC0B60261E32}" srcOrd="2" destOrd="0" presId="urn:microsoft.com/office/officeart/2008/layout/SquareAccentList"/>
    <dgm:cxn modelId="{1C9D05F4-9D4C-48CC-B4FC-9AC9E49EAFC6}" type="presParOf" srcId="{44D4CA94-12F7-45D0-89DE-CC0B60261E32}" destId="{10F4F032-0C97-409B-8EBC-B4BE7C72F6F9}" srcOrd="0" destOrd="0" presId="urn:microsoft.com/office/officeart/2008/layout/SquareAccentList"/>
    <dgm:cxn modelId="{DFDB6561-614D-4AFF-82AB-93285B1AF31D}" type="presParOf" srcId="{44D4CA94-12F7-45D0-89DE-CC0B60261E32}" destId="{D183B604-C0CB-4635-A53A-85F277A9AC1A}" srcOrd="1" destOrd="0" presId="urn:microsoft.com/office/officeart/2008/layout/SquareAccentList"/>
    <dgm:cxn modelId="{A7DC810D-CBB2-4635-829B-59EC1436F812}" type="presParOf" srcId="{4238D129-94DB-4332-8B9F-645BDDB37C09}" destId="{3B162E66-6DF1-4C1F-9463-9A0ADAC76A1E}" srcOrd="3" destOrd="0" presId="urn:microsoft.com/office/officeart/2008/layout/SquareAccentList"/>
    <dgm:cxn modelId="{29952829-7E17-4E99-AA60-54BC7FDF2612}" type="presParOf" srcId="{3B162E66-6DF1-4C1F-9463-9A0ADAC76A1E}" destId="{A4AA4191-DE13-4E16-A721-5E180970DA32}" srcOrd="0" destOrd="0" presId="urn:microsoft.com/office/officeart/2008/layout/SquareAccentList"/>
    <dgm:cxn modelId="{FBD3CB9F-9C0F-4FA4-9335-E7624B469240}" type="presParOf" srcId="{3B162E66-6DF1-4C1F-9463-9A0ADAC76A1E}" destId="{AFBA2DC0-63A4-43B0-94C4-D26F7A2E55BA}" srcOrd="1" destOrd="0" presId="urn:microsoft.com/office/officeart/2008/layout/SquareAccentList"/>
    <dgm:cxn modelId="{93529113-B51E-4361-BCB4-8A3E150E6C47}" type="presParOf" srcId="{4238D129-94DB-4332-8B9F-645BDDB37C09}" destId="{4FBAD0D7-34F8-4A75-A17B-7FF3F3DE1DC6}" srcOrd="4" destOrd="0" presId="urn:microsoft.com/office/officeart/2008/layout/SquareAccentList"/>
    <dgm:cxn modelId="{A5C723E1-B516-4156-BB91-09111AF6A097}" type="presParOf" srcId="{4FBAD0D7-34F8-4A75-A17B-7FF3F3DE1DC6}" destId="{C7795ED1-6CEF-4CB0-839D-2BDF36984486}" srcOrd="0" destOrd="0" presId="urn:microsoft.com/office/officeart/2008/layout/SquareAccentList"/>
    <dgm:cxn modelId="{A8EB5126-DA65-43E2-9AE1-2F03D03385DB}" type="presParOf" srcId="{4FBAD0D7-34F8-4A75-A17B-7FF3F3DE1DC6}" destId="{FCCCB626-1144-42C4-8C54-D1BA284FDE7A}" srcOrd="1" destOrd="0" presId="urn:microsoft.com/office/officeart/2008/layout/SquareAccentList"/>
    <dgm:cxn modelId="{9E8D4F63-8EF3-4341-8142-2611A70289F5}" type="presParOf" srcId="{4238D129-94DB-4332-8B9F-645BDDB37C09}" destId="{8E5F9A22-240A-4961-AF05-F03E0737448B}" srcOrd="5" destOrd="0" presId="urn:microsoft.com/office/officeart/2008/layout/SquareAccentList"/>
    <dgm:cxn modelId="{6E949D8B-E6BA-49F3-A6A4-6A44ED65AE83}" type="presParOf" srcId="{8E5F9A22-240A-4961-AF05-F03E0737448B}" destId="{C49A735C-ECDE-4E83-ABC0-04A11B353FB3}" srcOrd="0" destOrd="0" presId="urn:microsoft.com/office/officeart/2008/layout/SquareAccentList"/>
    <dgm:cxn modelId="{0560A1B6-60C0-440E-B83A-E20E83718C27}" type="presParOf" srcId="{8E5F9A22-240A-4961-AF05-F03E0737448B}" destId="{355349B8-4248-4EE6-9A54-482E18D1EDC6}" srcOrd="1" destOrd="0" presId="urn:microsoft.com/office/officeart/2008/layout/SquareAccentList"/>
    <dgm:cxn modelId="{B9D24EA0-C649-48B3-85C4-88E416457392}" type="presParOf" srcId="{4238D129-94DB-4332-8B9F-645BDDB37C09}" destId="{23ABAA8C-5E62-4DCC-B4C7-D05D046626FF}" srcOrd="6" destOrd="0" presId="urn:microsoft.com/office/officeart/2008/layout/SquareAccentList"/>
    <dgm:cxn modelId="{6D616DE7-D1AA-4E83-BA58-3E9DF88F0F60}" type="presParOf" srcId="{23ABAA8C-5E62-4DCC-B4C7-D05D046626FF}" destId="{4EDBC4D2-EE52-4EA7-B595-485DB2516024}" srcOrd="0" destOrd="0" presId="urn:microsoft.com/office/officeart/2008/layout/SquareAccentList"/>
    <dgm:cxn modelId="{2AEA46E6-5BBC-4553-A4EC-28D0D349499C}" type="presParOf" srcId="{23ABAA8C-5E62-4DCC-B4C7-D05D046626FF}" destId="{3E022460-49A4-46F8-96D5-98546A5859F5}" srcOrd="1" destOrd="0" presId="urn:microsoft.com/office/officeart/2008/layout/SquareAccentList"/>
    <dgm:cxn modelId="{F7E923E4-CBCB-4FA3-B6E6-5AA45F4FEC66}" type="presParOf" srcId="{4238D129-94DB-4332-8B9F-645BDDB37C09}" destId="{5AD71E3C-0662-4FA1-B6E7-18D6225C1B1F}" srcOrd="7" destOrd="0" presId="urn:microsoft.com/office/officeart/2008/layout/SquareAccentList"/>
    <dgm:cxn modelId="{9E57A688-4AB4-4887-98C6-9557DCFDF2B5}" type="presParOf" srcId="{5AD71E3C-0662-4FA1-B6E7-18D6225C1B1F}" destId="{B541444E-279E-4F84-BDB8-0097768FBEC9}" srcOrd="0" destOrd="0" presId="urn:microsoft.com/office/officeart/2008/layout/SquareAccentList"/>
    <dgm:cxn modelId="{7BB34137-F119-4E9A-AA0E-75D58A655C56}" type="presParOf" srcId="{5AD71E3C-0662-4FA1-B6E7-18D6225C1B1F}" destId="{586AD87B-0FEC-46EF-BE4E-9C8EE495C56F}" srcOrd="1" destOrd="0" presId="urn:microsoft.com/office/officeart/2008/layout/SquareAccentList"/>
    <dgm:cxn modelId="{2143E256-2350-4F9A-ADD8-0656CF7BC3A0}" type="presParOf" srcId="{4238D129-94DB-4332-8B9F-645BDDB37C09}" destId="{FCE33CC2-6271-4016-8E96-DEBEA485B548}" srcOrd="8" destOrd="0" presId="urn:microsoft.com/office/officeart/2008/layout/SquareAccentList"/>
    <dgm:cxn modelId="{BA9033B5-A575-4426-828A-89CA3AB672E2}" type="presParOf" srcId="{FCE33CC2-6271-4016-8E96-DEBEA485B548}" destId="{52E90364-6EAD-4865-A0C2-F4D1A1CB67F5}" srcOrd="0" destOrd="0" presId="urn:microsoft.com/office/officeart/2008/layout/SquareAccentList"/>
    <dgm:cxn modelId="{0CFD53D9-54E0-4C1E-BBE7-9FD9CB2163C0}" type="presParOf" srcId="{FCE33CC2-6271-4016-8E96-DEBEA485B548}" destId="{E5282BD1-46CD-4059-A62A-76BB42EE72A2}" srcOrd="1" destOrd="0" presId="urn:microsoft.com/office/officeart/2008/layout/SquareAccentList"/>
    <dgm:cxn modelId="{2CEBDFB6-9EDE-4FB7-9367-2C533CEC3D79}" type="presParOf" srcId="{4238D129-94DB-4332-8B9F-645BDDB37C09}" destId="{E55BA86E-309E-4553-BDB7-EFEAA55E8C0F}" srcOrd="9" destOrd="0" presId="urn:microsoft.com/office/officeart/2008/layout/SquareAccentList"/>
    <dgm:cxn modelId="{803EB6EA-0800-45FB-864B-AE904AAC81FE}" type="presParOf" srcId="{E55BA86E-309E-4553-BDB7-EFEAA55E8C0F}" destId="{7E32B077-C54B-49F8-B2FE-CE28599BCE2A}" srcOrd="0" destOrd="0" presId="urn:microsoft.com/office/officeart/2008/layout/SquareAccentList"/>
    <dgm:cxn modelId="{6083ACB3-730C-4C5B-9C13-2EE75D519AD2}" type="presParOf" srcId="{E55BA86E-309E-4553-BDB7-EFEAA55E8C0F}" destId="{BB4B3A6C-3D3F-4BA2-8953-8930B9349B0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CAB162-7C99-4C5C-A15A-347E2A40F93F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62C211-A2CB-40D7-BBF5-2B1167E95898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C50CA165-3BE4-4A96-A6DA-63FBD015F8C5}" type="parTrans" cxnId="{62766B94-53BA-4FD8-9FCC-EEECC15916F6}">
      <dgm:prSet/>
      <dgm:spPr/>
      <dgm:t>
        <a:bodyPr/>
        <a:lstStyle/>
        <a:p>
          <a:endParaRPr lang="en-US"/>
        </a:p>
      </dgm:t>
    </dgm:pt>
    <dgm:pt modelId="{FB3EFB30-0BE0-41D5-9B92-BDD18714D639}" type="sibTrans" cxnId="{62766B94-53BA-4FD8-9FCC-EEECC15916F6}">
      <dgm:prSet/>
      <dgm:spPr/>
      <dgm:t>
        <a:bodyPr/>
        <a:lstStyle/>
        <a:p>
          <a:endParaRPr lang="en-US"/>
        </a:p>
      </dgm:t>
    </dgm:pt>
    <dgm:pt modelId="{6BE90ED7-6D40-418B-9E10-B89FE14C0826}">
      <dgm:prSet phldrT="[Text]"/>
      <dgm:spPr/>
      <dgm:t>
        <a:bodyPr/>
        <a:lstStyle/>
        <a:p>
          <a:r>
            <a:rPr lang="en-US" dirty="0" smtClean="0"/>
            <a:t>Construction</a:t>
          </a:r>
          <a:endParaRPr lang="en-US" dirty="0"/>
        </a:p>
      </dgm:t>
    </dgm:pt>
    <dgm:pt modelId="{C26BA0B1-55C5-4A7C-82D6-4E33691769BF}" type="parTrans" cxnId="{D10F4E9D-450A-43AB-B19A-971ECE62A944}">
      <dgm:prSet/>
      <dgm:spPr/>
      <dgm:t>
        <a:bodyPr/>
        <a:lstStyle/>
        <a:p>
          <a:endParaRPr lang="en-US"/>
        </a:p>
      </dgm:t>
    </dgm:pt>
    <dgm:pt modelId="{63D56173-4C02-41F8-AF0A-78D09F2EC6D6}" type="sibTrans" cxnId="{D10F4E9D-450A-43AB-B19A-971ECE62A944}">
      <dgm:prSet/>
      <dgm:spPr/>
      <dgm:t>
        <a:bodyPr/>
        <a:lstStyle/>
        <a:p>
          <a:endParaRPr lang="en-US"/>
        </a:p>
      </dgm:t>
    </dgm:pt>
    <dgm:pt modelId="{2ABDFDA5-D1B1-48D8-9919-2FD852BA3C0D}">
      <dgm:prSet phldrT="[Text]"/>
      <dgm:spPr/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47514550-43D4-4469-8738-59A8DE3572DB}" type="parTrans" cxnId="{71BCBA4F-054E-49AB-AF4A-EE6C4775D1AA}">
      <dgm:prSet/>
      <dgm:spPr/>
      <dgm:t>
        <a:bodyPr/>
        <a:lstStyle/>
        <a:p>
          <a:endParaRPr lang="en-US"/>
        </a:p>
      </dgm:t>
    </dgm:pt>
    <dgm:pt modelId="{2D22148B-1899-4BAB-B324-8B841D129C4D}" type="sibTrans" cxnId="{71BCBA4F-054E-49AB-AF4A-EE6C4775D1AA}">
      <dgm:prSet/>
      <dgm:spPr/>
      <dgm:t>
        <a:bodyPr/>
        <a:lstStyle/>
        <a:p>
          <a:endParaRPr lang="en-US"/>
        </a:p>
      </dgm:t>
    </dgm:pt>
    <dgm:pt modelId="{CE6395B1-FD27-40A8-BD25-515965289D1E}">
      <dgm:prSet phldrT="[Text]"/>
      <dgm:spPr/>
      <dgm:t>
        <a:bodyPr/>
        <a:lstStyle/>
        <a:p>
          <a:r>
            <a:rPr lang="en-US" dirty="0" smtClean="0"/>
            <a:t>Commissioning</a:t>
          </a:r>
          <a:endParaRPr lang="en-US" dirty="0"/>
        </a:p>
      </dgm:t>
    </dgm:pt>
    <dgm:pt modelId="{2A140CDA-E9B7-41ED-9B50-9D38B010713B}" type="parTrans" cxnId="{835EBF30-6518-4176-8341-A51C8B02E9E3}">
      <dgm:prSet/>
      <dgm:spPr/>
      <dgm:t>
        <a:bodyPr/>
        <a:lstStyle/>
        <a:p>
          <a:endParaRPr lang="en-US"/>
        </a:p>
      </dgm:t>
    </dgm:pt>
    <dgm:pt modelId="{2122A736-6C76-4F42-8EC1-7C3BC863702F}" type="sibTrans" cxnId="{835EBF30-6518-4176-8341-A51C8B02E9E3}">
      <dgm:prSet/>
      <dgm:spPr/>
      <dgm:t>
        <a:bodyPr/>
        <a:lstStyle/>
        <a:p>
          <a:endParaRPr lang="en-US"/>
        </a:p>
      </dgm:t>
    </dgm:pt>
    <dgm:pt modelId="{8A691477-214F-4FC8-BC3E-D6BD89AD3665}">
      <dgm:prSet phldrT="[Text]"/>
      <dgm:spPr/>
      <dgm:t>
        <a:bodyPr/>
        <a:lstStyle/>
        <a:p>
          <a:r>
            <a:rPr lang="en-US" dirty="0" smtClean="0"/>
            <a:t>Closeout</a:t>
          </a:r>
          <a:endParaRPr lang="en-US" dirty="0"/>
        </a:p>
      </dgm:t>
    </dgm:pt>
    <dgm:pt modelId="{DAA50F3A-FFCF-4413-8EC2-839326DEA1A3}" type="parTrans" cxnId="{2A6F82A3-03C6-4358-937E-483686B7CB7A}">
      <dgm:prSet/>
      <dgm:spPr/>
      <dgm:t>
        <a:bodyPr/>
        <a:lstStyle/>
        <a:p>
          <a:endParaRPr lang="en-US"/>
        </a:p>
      </dgm:t>
    </dgm:pt>
    <dgm:pt modelId="{E9821B15-A4E2-4411-A6A0-3DD947239C08}" type="sibTrans" cxnId="{2A6F82A3-03C6-4358-937E-483686B7CB7A}">
      <dgm:prSet/>
      <dgm:spPr/>
      <dgm:t>
        <a:bodyPr/>
        <a:lstStyle/>
        <a:p>
          <a:endParaRPr lang="en-US"/>
        </a:p>
      </dgm:t>
    </dgm:pt>
    <dgm:pt modelId="{93DEFFBC-A1A6-4513-9EF3-B55AB4429453}">
      <dgm:prSet phldrT="[Text]"/>
      <dgm:spPr/>
      <dgm:t>
        <a:bodyPr/>
        <a:lstStyle/>
        <a:p>
          <a:r>
            <a:rPr lang="en-US" dirty="0" smtClean="0"/>
            <a:t>Drawings</a:t>
          </a:r>
        </a:p>
      </dgm:t>
    </dgm:pt>
    <dgm:pt modelId="{EFE29692-1890-48BA-9BFB-5251133DA2F4}" type="parTrans" cxnId="{571AC212-B9E7-4392-B928-36A8BD33E0CF}">
      <dgm:prSet/>
      <dgm:spPr/>
      <dgm:t>
        <a:bodyPr/>
        <a:lstStyle/>
        <a:p>
          <a:endParaRPr lang="en-US"/>
        </a:p>
      </dgm:t>
    </dgm:pt>
    <dgm:pt modelId="{ED9B6ECA-231E-4135-BE3E-4DDFB67117E2}" type="sibTrans" cxnId="{571AC212-B9E7-4392-B928-36A8BD33E0CF}">
      <dgm:prSet/>
      <dgm:spPr/>
      <dgm:t>
        <a:bodyPr/>
        <a:lstStyle/>
        <a:p>
          <a:endParaRPr lang="en-US"/>
        </a:p>
      </dgm:t>
    </dgm:pt>
    <dgm:pt modelId="{D3CC644F-EB29-408A-8A03-29DA0054E2C7}">
      <dgm:prSet phldrT="[Text]"/>
      <dgm:spPr/>
      <dgm:t>
        <a:bodyPr/>
        <a:lstStyle/>
        <a:p>
          <a:r>
            <a:rPr lang="en-US" dirty="0" smtClean="0"/>
            <a:t>Specifications</a:t>
          </a:r>
        </a:p>
      </dgm:t>
    </dgm:pt>
    <dgm:pt modelId="{5004EBB1-A2EF-4893-816A-DE1C5381C89A}" type="parTrans" cxnId="{7870B0D1-B4E3-4A6A-8370-92C225C9143D}">
      <dgm:prSet/>
      <dgm:spPr/>
      <dgm:t>
        <a:bodyPr/>
        <a:lstStyle/>
        <a:p>
          <a:endParaRPr lang="en-US"/>
        </a:p>
      </dgm:t>
    </dgm:pt>
    <dgm:pt modelId="{A41B6008-4116-44D8-BCB7-3F0C64839F81}" type="sibTrans" cxnId="{7870B0D1-B4E3-4A6A-8370-92C225C9143D}">
      <dgm:prSet/>
      <dgm:spPr/>
      <dgm:t>
        <a:bodyPr/>
        <a:lstStyle/>
        <a:p>
          <a:endParaRPr lang="en-US"/>
        </a:p>
      </dgm:t>
    </dgm:pt>
    <dgm:pt modelId="{591E2509-FE11-471C-8745-CEB5C7CB9B39}">
      <dgm:prSet phldrT="[Text]"/>
      <dgm:spPr/>
      <dgm:t>
        <a:bodyPr/>
        <a:lstStyle/>
        <a:p>
          <a:r>
            <a:rPr lang="en-US" dirty="0" smtClean="0"/>
            <a:t>Documents</a:t>
          </a:r>
        </a:p>
      </dgm:t>
    </dgm:pt>
    <dgm:pt modelId="{9DA63797-EF80-4CB2-A5B5-2ED578A02B50}" type="parTrans" cxnId="{2BD02D41-CDA3-4C79-8D9B-8CC42F97DA8A}">
      <dgm:prSet/>
      <dgm:spPr/>
      <dgm:t>
        <a:bodyPr/>
        <a:lstStyle/>
        <a:p>
          <a:endParaRPr lang="en-US"/>
        </a:p>
      </dgm:t>
    </dgm:pt>
    <dgm:pt modelId="{6D90BCF1-13FD-4BD5-AF7C-54EA10D3CE8D}" type="sibTrans" cxnId="{2BD02D41-CDA3-4C79-8D9B-8CC42F97DA8A}">
      <dgm:prSet/>
      <dgm:spPr/>
      <dgm:t>
        <a:bodyPr/>
        <a:lstStyle/>
        <a:p>
          <a:endParaRPr lang="en-US"/>
        </a:p>
      </dgm:t>
    </dgm:pt>
    <dgm:pt modelId="{6B3AF50C-55E2-44BA-936A-FA72005862CA}">
      <dgm:prSet phldrT="[Text]"/>
      <dgm:spPr/>
      <dgm:t>
        <a:bodyPr/>
        <a:lstStyle/>
        <a:p>
          <a:r>
            <a:rPr lang="en-US" dirty="0" smtClean="0"/>
            <a:t>Design Review</a:t>
          </a:r>
        </a:p>
      </dgm:t>
    </dgm:pt>
    <dgm:pt modelId="{9363A831-53D2-41F6-86DB-232CFF56996F}" type="parTrans" cxnId="{DEAE4EB6-1322-499A-B8BA-DC226CE61777}">
      <dgm:prSet/>
      <dgm:spPr/>
      <dgm:t>
        <a:bodyPr/>
        <a:lstStyle/>
        <a:p>
          <a:endParaRPr lang="en-US"/>
        </a:p>
      </dgm:t>
    </dgm:pt>
    <dgm:pt modelId="{14E28C7F-D44B-42C1-97ED-9F5ECFAB22A5}" type="sibTrans" cxnId="{DEAE4EB6-1322-499A-B8BA-DC226CE61777}">
      <dgm:prSet/>
      <dgm:spPr/>
      <dgm:t>
        <a:bodyPr/>
        <a:lstStyle/>
        <a:p>
          <a:endParaRPr lang="en-US"/>
        </a:p>
      </dgm:t>
    </dgm:pt>
    <dgm:pt modelId="{FAE1F482-95DB-4834-B276-59541B8FC265}">
      <dgm:prSet phldrT="[Text]"/>
      <dgm:spPr/>
      <dgm:t>
        <a:bodyPr/>
        <a:lstStyle/>
        <a:p>
          <a:r>
            <a:rPr lang="en-US" dirty="0" smtClean="0"/>
            <a:t>Submittals</a:t>
          </a:r>
          <a:endParaRPr lang="en-US" dirty="0"/>
        </a:p>
      </dgm:t>
    </dgm:pt>
    <dgm:pt modelId="{2E902501-2099-4053-8DAF-248CD0496FCE}" type="parTrans" cxnId="{3B88FDD4-F413-420D-9A95-5D91AFB3955F}">
      <dgm:prSet/>
      <dgm:spPr/>
      <dgm:t>
        <a:bodyPr/>
        <a:lstStyle/>
        <a:p>
          <a:endParaRPr lang="en-US"/>
        </a:p>
      </dgm:t>
    </dgm:pt>
    <dgm:pt modelId="{D4934255-CB6B-47F5-AB0D-1E19DFFAC912}" type="sibTrans" cxnId="{3B88FDD4-F413-420D-9A95-5D91AFB3955F}">
      <dgm:prSet/>
      <dgm:spPr/>
      <dgm:t>
        <a:bodyPr/>
        <a:lstStyle/>
        <a:p>
          <a:endParaRPr lang="en-US"/>
        </a:p>
      </dgm:t>
    </dgm:pt>
    <dgm:pt modelId="{F05C02AD-131B-4290-8470-98509709798D}">
      <dgm:prSet phldrT="[Text]"/>
      <dgm:spPr/>
      <dgm:t>
        <a:bodyPr/>
        <a:lstStyle/>
        <a:p>
          <a:r>
            <a:rPr lang="en-US" dirty="0" smtClean="0"/>
            <a:t>RFI’s</a:t>
          </a:r>
          <a:endParaRPr lang="en-US" dirty="0"/>
        </a:p>
      </dgm:t>
    </dgm:pt>
    <dgm:pt modelId="{6146E660-4A0D-4C1E-8791-CA49BD23C10F}" type="parTrans" cxnId="{EA5AEA2E-2104-4BC2-9374-C6C5AF4E4561}">
      <dgm:prSet/>
      <dgm:spPr/>
      <dgm:t>
        <a:bodyPr/>
        <a:lstStyle/>
        <a:p>
          <a:endParaRPr lang="en-US"/>
        </a:p>
      </dgm:t>
    </dgm:pt>
    <dgm:pt modelId="{454D9E86-010B-4B66-A841-6FEB59497EB4}" type="sibTrans" cxnId="{EA5AEA2E-2104-4BC2-9374-C6C5AF4E4561}">
      <dgm:prSet/>
      <dgm:spPr/>
      <dgm:t>
        <a:bodyPr/>
        <a:lstStyle/>
        <a:p>
          <a:endParaRPr lang="en-US"/>
        </a:p>
      </dgm:t>
    </dgm:pt>
    <dgm:pt modelId="{3C2C6B6B-01B3-4890-8116-D23078835A7E}">
      <dgm:prSet phldrT="[Text]"/>
      <dgm:spPr/>
      <dgm:t>
        <a:bodyPr/>
        <a:lstStyle/>
        <a:p>
          <a:r>
            <a:rPr lang="en-US" dirty="0" smtClean="0"/>
            <a:t>Change Docs</a:t>
          </a:r>
          <a:endParaRPr lang="en-US" dirty="0"/>
        </a:p>
      </dgm:t>
    </dgm:pt>
    <dgm:pt modelId="{6C92F725-778B-4D71-A68D-7F548E6C79E3}" type="parTrans" cxnId="{1FED6A18-FB32-4D58-A348-128D89E9F6B8}">
      <dgm:prSet/>
      <dgm:spPr/>
      <dgm:t>
        <a:bodyPr/>
        <a:lstStyle/>
        <a:p>
          <a:endParaRPr lang="en-US"/>
        </a:p>
      </dgm:t>
    </dgm:pt>
    <dgm:pt modelId="{D541B7D7-8478-4B7C-94AC-7110D6DB6E82}" type="sibTrans" cxnId="{1FED6A18-FB32-4D58-A348-128D89E9F6B8}">
      <dgm:prSet/>
      <dgm:spPr/>
      <dgm:t>
        <a:bodyPr/>
        <a:lstStyle/>
        <a:p>
          <a:endParaRPr lang="en-US"/>
        </a:p>
      </dgm:t>
    </dgm:pt>
    <dgm:pt modelId="{5B562000-1D90-4455-949F-4BD701C283F6}">
      <dgm:prSet phldrT="[Text]"/>
      <dgm:spPr/>
      <dgm:t>
        <a:bodyPr/>
        <a:lstStyle/>
        <a:p>
          <a:r>
            <a:rPr lang="en-US" dirty="0" smtClean="0"/>
            <a:t>Inspections</a:t>
          </a:r>
          <a:endParaRPr lang="en-US" dirty="0"/>
        </a:p>
      </dgm:t>
    </dgm:pt>
    <dgm:pt modelId="{32C32FDB-50E7-41C1-A6F0-FCF0F786F724}" type="parTrans" cxnId="{4B9B76B7-2B5F-4F2C-BA16-A9EB84A569A0}">
      <dgm:prSet/>
      <dgm:spPr/>
      <dgm:t>
        <a:bodyPr/>
        <a:lstStyle/>
        <a:p>
          <a:endParaRPr lang="en-US"/>
        </a:p>
      </dgm:t>
    </dgm:pt>
    <dgm:pt modelId="{8010E655-C0E9-4BEB-8207-719FBDD81ED9}" type="sibTrans" cxnId="{4B9B76B7-2B5F-4F2C-BA16-A9EB84A569A0}">
      <dgm:prSet/>
      <dgm:spPr/>
      <dgm:t>
        <a:bodyPr/>
        <a:lstStyle/>
        <a:p>
          <a:endParaRPr lang="en-US"/>
        </a:p>
      </dgm:t>
    </dgm:pt>
    <dgm:pt modelId="{537D3B56-E8B3-4111-83F9-7185E394E833}">
      <dgm:prSet phldrT="[Text]"/>
      <dgm:spPr/>
      <dgm:t>
        <a:bodyPr/>
        <a:lstStyle/>
        <a:p>
          <a:r>
            <a:rPr lang="en-US" dirty="0" smtClean="0"/>
            <a:t>Punchlist</a:t>
          </a:r>
          <a:endParaRPr lang="en-US" dirty="0"/>
        </a:p>
      </dgm:t>
    </dgm:pt>
    <dgm:pt modelId="{0805CAA1-91E0-4CFF-B19C-BA1BFDC4FCC0}" type="parTrans" cxnId="{87219D4C-B068-46DD-8AAF-1C0EEB4F3AB4}">
      <dgm:prSet/>
      <dgm:spPr/>
      <dgm:t>
        <a:bodyPr/>
        <a:lstStyle/>
        <a:p>
          <a:endParaRPr lang="en-US"/>
        </a:p>
      </dgm:t>
    </dgm:pt>
    <dgm:pt modelId="{FB447D6C-F89C-4B24-B4A6-D62D7BAB6D39}" type="sibTrans" cxnId="{87219D4C-B068-46DD-8AAF-1C0EEB4F3AB4}">
      <dgm:prSet/>
      <dgm:spPr/>
      <dgm:t>
        <a:bodyPr/>
        <a:lstStyle/>
        <a:p>
          <a:endParaRPr lang="en-US"/>
        </a:p>
      </dgm:t>
    </dgm:pt>
    <dgm:pt modelId="{9CB4AC91-9A36-48D5-A6E9-B00906D1FEE6}">
      <dgm:prSet phldrT="[Text]"/>
      <dgm:spPr/>
      <dgm:t>
        <a:bodyPr/>
        <a:lstStyle/>
        <a:p>
          <a:r>
            <a:rPr lang="en-US" dirty="0" smtClean="0"/>
            <a:t>Equipment</a:t>
          </a:r>
          <a:endParaRPr lang="en-US" dirty="0"/>
        </a:p>
      </dgm:t>
    </dgm:pt>
    <dgm:pt modelId="{53888F8B-CE2C-4AD2-AE72-285601F4A03B}" type="parTrans" cxnId="{0C39162F-4E89-4078-832E-C2C9FF46E8AB}">
      <dgm:prSet/>
      <dgm:spPr/>
      <dgm:t>
        <a:bodyPr/>
        <a:lstStyle/>
        <a:p>
          <a:endParaRPr lang="en-US"/>
        </a:p>
      </dgm:t>
    </dgm:pt>
    <dgm:pt modelId="{84C0317E-F9C6-4B02-A42A-0658345FE2CD}" type="sibTrans" cxnId="{0C39162F-4E89-4078-832E-C2C9FF46E8AB}">
      <dgm:prSet/>
      <dgm:spPr/>
      <dgm:t>
        <a:bodyPr/>
        <a:lstStyle/>
        <a:p>
          <a:endParaRPr lang="en-US"/>
        </a:p>
      </dgm:t>
    </dgm:pt>
    <dgm:pt modelId="{DC8A3204-D534-4EE2-9F39-F9C5B8CB4697}">
      <dgm:prSet phldrT="[Text]"/>
      <dgm:spPr/>
      <dgm:t>
        <a:bodyPr/>
        <a:lstStyle/>
        <a:p>
          <a:r>
            <a:rPr lang="en-US" dirty="0" smtClean="0"/>
            <a:t>Checklists</a:t>
          </a:r>
          <a:endParaRPr lang="en-US" dirty="0"/>
        </a:p>
      </dgm:t>
    </dgm:pt>
    <dgm:pt modelId="{06594C1A-4527-4C27-A1FF-70731B8B52C8}" type="parTrans" cxnId="{1E1491F4-F52E-4E3A-9E57-61B6D1816E1A}">
      <dgm:prSet/>
      <dgm:spPr/>
      <dgm:t>
        <a:bodyPr/>
        <a:lstStyle/>
        <a:p>
          <a:endParaRPr lang="en-US"/>
        </a:p>
      </dgm:t>
    </dgm:pt>
    <dgm:pt modelId="{62CE7A78-941A-425F-BC5C-FFE24B11D497}" type="sibTrans" cxnId="{1E1491F4-F52E-4E3A-9E57-61B6D1816E1A}">
      <dgm:prSet/>
      <dgm:spPr/>
      <dgm:t>
        <a:bodyPr/>
        <a:lstStyle/>
        <a:p>
          <a:endParaRPr lang="en-US"/>
        </a:p>
      </dgm:t>
    </dgm:pt>
    <dgm:pt modelId="{BA1C06DE-794B-499D-8665-803306DA7009}">
      <dgm:prSet phldrT="[Text]"/>
      <dgm:spPr/>
      <dgm:t>
        <a:bodyPr/>
        <a:lstStyle/>
        <a:p>
          <a:r>
            <a:rPr lang="en-US" dirty="0" smtClean="0"/>
            <a:t>Functional Tests</a:t>
          </a:r>
          <a:endParaRPr lang="en-US" dirty="0"/>
        </a:p>
      </dgm:t>
    </dgm:pt>
    <dgm:pt modelId="{3B4F638F-2333-4CAF-8EC8-60C7080F3752}" type="parTrans" cxnId="{26193AD7-EA39-46C1-8A7E-C4E045AA1CCC}">
      <dgm:prSet/>
      <dgm:spPr/>
      <dgm:t>
        <a:bodyPr/>
        <a:lstStyle/>
        <a:p>
          <a:endParaRPr lang="en-US"/>
        </a:p>
      </dgm:t>
    </dgm:pt>
    <dgm:pt modelId="{30A3A041-1543-4F41-AE24-0F60E608F3DF}" type="sibTrans" cxnId="{26193AD7-EA39-46C1-8A7E-C4E045AA1CCC}">
      <dgm:prSet/>
      <dgm:spPr/>
      <dgm:t>
        <a:bodyPr/>
        <a:lstStyle/>
        <a:p>
          <a:endParaRPr lang="en-US"/>
        </a:p>
      </dgm:t>
    </dgm:pt>
    <dgm:pt modelId="{EB9BEFA0-36CD-4FEE-9DB3-C305DC4DDD9A}">
      <dgm:prSet phldrT="[Text]"/>
      <dgm:spPr/>
      <dgm:t>
        <a:bodyPr/>
        <a:lstStyle/>
        <a:p>
          <a:r>
            <a:rPr lang="en-US" dirty="0" smtClean="0"/>
            <a:t>O&amp;M’s</a:t>
          </a:r>
          <a:endParaRPr lang="en-US" dirty="0"/>
        </a:p>
      </dgm:t>
    </dgm:pt>
    <dgm:pt modelId="{21FA4D61-DF08-449F-824D-F093C1AEC86D}" type="parTrans" cxnId="{444FAFA1-5E22-4EBF-8D21-5C357FC06DFD}">
      <dgm:prSet/>
      <dgm:spPr/>
      <dgm:t>
        <a:bodyPr/>
        <a:lstStyle/>
        <a:p>
          <a:endParaRPr lang="en-US"/>
        </a:p>
      </dgm:t>
    </dgm:pt>
    <dgm:pt modelId="{659CB06C-7422-42BE-B314-B6C74480E4DC}" type="sibTrans" cxnId="{444FAFA1-5E22-4EBF-8D21-5C357FC06DFD}">
      <dgm:prSet/>
      <dgm:spPr/>
      <dgm:t>
        <a:bodyPr/>
        <a:lstStyle/>
        <a:p>
          <a:endParaRPr lang="en-US"/>
        </a:p>
      </dgm:t>
    </dgm:pt>
    <dgm:pt modelId="{5B6F672C-3D9E-4E2A-836A-03FEF54F6702}">
      <dgm:prSet phldrT="[Text]"/>
      <dgm:spPr/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E6EA363E-E353-4716-83D8-734F18723B6E}" type="parTrans" cxnId="{EFFDAAAD-0690-47A5-8868-CDEBE2CCA27F}">
      <dgm:prSet/>
      <dgm:spPr/>
      <dgm:t>
        <a:bodyPr/>
        <a:lstStyle/>
        <a:p>
          <a:endParaRPr lang="en-US"/>
        </a:p>
      </dgm:t>
    </dgm:pt>
    <dgm:pt modelId="{19C92E3A-3198-4F8F-BEF1-2152249B55C9}" type="sibTrans" cxnId="{EFFDAAAD-0690-47A5-8868-CDEBE2CCA27F}">
      <dgm:prSet/>
      <dgm:spPr/>
      <dgm:t>
        <a:bodyPr/>
        <a:lstStyle/>
        <a:p>
          <a:endParaRPr lang="en-US"/>
        </a:p>
      </dgm:t>
    </dgm:pt>
    <dgm:pt modelId="{00CBB24B-14FA-426E-BCE5-ABC74032A083}">
      <dgm:prSet phldrT="[Text]"/>
      <dgm:spPr/>
      <dgm:t>
        <a:bodyPr/>
        <a:lstStyle/>
        <a:p>
          <a:r>
            <a:rPr lang="en-US" dirty="0" smtClean="0"/>
            <a:t>Warranty</a:t>
          </a:r>
          <a:endParaRPr lang="en-US" dirty="0"/>
        </a:p>
      </dgm:t>
    </dgm:pt>
    <dgm:pt modelId="{803C378F-42BB-4E1E-ABC0-8AB0BC7DF571}" type="parTrans" cxnId="{58E37859-02AF-4B8F-93B5-0D021082B261}">
      <dgm:prSet/>
      <dgm:spPr/>
      <dgm:t>
        <a:bodyPr/>
        <a:lstStyle/>
        <a:p>
          <a:endParaRPr lang="en-US"/>
        </a:p>
      </dgm:t>
    </dgm:pt>
    <dgm:pt modelId="{A2B17294-9A42-4101-9E05-4C0F76FB340A}" type="sibTrans" cxnId="{58E37859-02AF-4B8F-93B5-0D021082B261}">
      <dgm:prSet/>
      <dgm:spPr/>
      <dgm:t>
        <a:bodyPr/>
        <a:lstStyle/>
        <a:p>
          <a:endParaRPr lang="en-US"/>
        </a:p>
      </dgm:t>
    </dgm:pt>
    <dgm:pt modelId="{C7BA30F2-534F-49AB-9A92-D8B67F1E353C}">
      <dgm:prSet phldrT="[Text]"/>
      <dgm:spPr/>
      <dgm:t>
        <a:bodyPr/>
        <a:lstStyle/>
        <a:p>
          <a:r>
            <a:rPr lang="en-US" dirty="0" smtClean="0"/>
            <a:t>Spare Parts</a:t>
          </a:r>
          <a:endParaRPr lang="en-US" dirty="0"/>
        </a:p>
      </dgm:t>
    </dgm:pt>
    <dgm:pt modelId="{AA27EEAD-AF78-4FCE-B80C-903D20C32BF0}" type="parTrans" cxnId="{5E72C30D-6ED7-4D45-89E0-9B7E13384B0B}">
      <dgm:prSet/>
      <dgm:spPr/>
      <dgm:t>
        <a:bodyPr/>
        <a:lstStyle/>
        <a:p>
          <a:endParaRPr lang="en-US"/>
        </a:p>
      </dgm:t>
    </dgm:pt>
    <dgm:pt modelId="{ED59BF6F-F5AA-4CFC-A493-23DA386FE6E2}" type="sibTrans" cxnId="{5E72C30D-6ED7-4D45-89E0-9B7E13384B0B}">
      <dgm:prSet/>
      <dgm:spPr/>
      <dgm:t>
        <a:bodyPr/>
        <a:lstStyle/>
        <a:p>
          <a:endParaRPr lang="en-US"/>
        </a:p>
      </dgm:t>
    </dgm:pt>
    <dgm:pt modelId="{9AD2806B-5B33-4BB8-8449-44765A66B170}">
      <dgm:prSet phldrT="[Text]"/>
      <dgm:spPr/>
      <dgm:t>
        <a:bodyPr/>
        <a:lstStyle/>
        <a:p>
          <a:r>
            <a:rPr lang="en-US" dirty="0" smtClean="0"/>
            <a:t>Issues Log</a:t>
          </a:r>
          <a:endParaRPr lang="en-US" dirty="0"/>
        </a:p>
      </dgm:t>
    </dgm:pt>
    <dgm:pt modelId="{0B575129-5F5D-48E9-A0A9-084B62F9A920}" type="parTrans" cxnId="{D3A3945B-0A46-474B-BDDF-C23D3DDD7767}">
      <dgm:prSet/>
      <dgm:spPr/>
      <dgm:t>
        <a:bodyPr/>
        <a:lstStyle/>
        <a:p>
          <a:endParaRPr lang="en-US"/>
        </a:p>
      </dgm:t>
    </dgm:pt>
    <dgm:pt modelId="{538376BB-9ED3-48CD-ACFE-D91E1AB01186}" type="sibTrans" cxnId="{D3A3945B-0A46-474B-BDDF-C23D3DDD7767}">
      <dgm:prSet/>
      <dgm:spPr/>
      <dgm:t>
        <a:bodyPr/>
        <a:lstStyle/>
        <a:p>
          <a:endParaRPr lang="en-US"/>
        </a:p>
      </dgm:t>
    </dgm:pt>
    <dgm:pt modelId="{6EC45987-53F4-4D1B-9AC1-52B40FF33725}">
      <dgm:prSet phldrT="[Text]"/>
      <dgm:spPr/>
      <dgm:t>
        <a:bodyPr/>
        <a:lstStyle/>
        <a:p>
          <a:r>
            <a:rPr lang="en-US" dirty="0" smtClean="0"/>
            <a:t>Project </a:t>
          </a:r>
          <a:r>
            <a:rPr lang="en-US" dirty="0" err="1" smtClean="0"/>
            <a:t>Mgmt</a:t>
          </a:r>
          <a:endParaRPr lang="en-US" dirty="0"/>
        </a:p>
      </dgm:t>
    </dgm:pt>
    <dgm:pt modelId="{AFF2E86B-1858-4875-B792-D55106392E32}" type="parTrans" cxnId="{C9920A96-C613-4A5A-BA74-5AC3AC7FB9B0}">
      <dgm:prSet/>
      <dgm:spPr/>
      <dgm:t>
        <a:bodyPr/>
        <a:lstStyle/>
        <a:p>
          <a:endParaRPr lang="en-US"/>
        </a:p>
      </dgm:t>
    </dgm:pt>
    <dgm:pt modelId="{429F64CF-7507-4164-92FF-5871F3382274}" type="sibTrans" cxnId="{C9920A96-C613-4A5A-BA74-5AC3AC7FB9B0}">
      <dgm:prSet/>
      <dgm:spPr/>
      <dgm:t>
        <a:bodyPr/>
        <a:lstStyle/>
        <a:p>
          <a:endParaRPr lang="en-US"/>
        </a:p>
      </dgm:t>
    </dgm:pt>
    <dgm:pt modelId="{8FBF2354-86D9-4971-927F-9B03AD598821}">
      <dgm:prSet phldrT="[Text]"/>
      <dgm:spPr/>
      <dgm:t>
        <a:bodyPr/>
        <a:lstStyle/>
        <a:p>
          <a:r>
            <a:rPr lang="en-US" dirty="0" smtClean="0"/>
            <a:t>Field Reports</a:t>
          </a:r>
          <a:endParaRPr lang="en-US" dirty="0"/>
        </a:p>
      </dgm:t>
    </dgm:pt>
    <dgm:pt modelId="{5E66A852-0951-4ED1-9A2E-510AC80A4131}" type="parTrans" cxnId="{782C9305-5001-474D-9126-505BB4A430D8}">
      <dgm:prSet/>
      <dgm:spPr/>
      <dgm:t>
        <a:bodyPr/>
        <a:lstStyle/>
        <a:p>
          <a:endParaRPr lang="en-US"/>
        </a:p>
      </dgm:t>
    </dgm:pt>
    <dgm:pt modelId="{4C496254-2769-47DF-8AA5-2EB4976ADC71}" type="sibTrans" cxnId="{782C9305-5001-474D-9126-505BB4A430D8}">
      <dgm:prSet/>
      <dgm:spPr/>
      <dgm:t>
        <a:bodyPr/>
        <a:lstStyle/>
        <a:p>
          <a:endParaRPr lang="en-US"/>
        </a:p>
      </dgm:t>
    </dgm:pt>
    <dgm:pt modelId="{7A251237-C642-4394-9AA4-0C909A7F7856}">
      <dgm:prSet phldrT="[Text]"/>
      <dgm:spPr/>
      <dgm:t>
        <a:bodyPr/>
        <a:lstStyle/>
        <a:p>
          <a:r>
            <a:rPr lang="en-US" dirty="0" smtClean="0"/>
            <a:t>Meetings</a:t>
          </a:r>
          <a:endParaRPr lang="en-US" dirty="0"/>
        </a:p>
      </dgm:t>
    </dgm:pt>
    <dgm:pt modelId="{9EA3416D-750C-4443-9306-7490705BB5E8}" type="parTrans" cxnId="{13AF62AE-A840-43A1-B3AE-DE47C5B4D1C0}">
      <dgm:prSet/>
      <dgm:spPr/>
      <dgm:t>
        <a:bodyPr/>
        <a:lstStyle/>
        <a:p>
          <a:endParaRPr lang="en-US"/>
        </a:p>
      </dgm:t>
    </dgm:pt>
    <dgm:pt modelId="{45AE5A05-2A77-40EA-90F2-3F8F7AE17519}" type="sibTrans" cxnId="{13AF62AE-A840-43A1-B3AE-DE47C5B4D1C0}">
      <dgm:prSet/>
      <dgm:spPr/>
      <dgm:t>
        <a:bodyPr/>
        <a:lstStyle/>
        <a:p>
          <a:endParaRPr lang="en-US"/>
        </a:p>
      </dgm:t>
    </dgm:pt>
    <dgm:pt modelId="{726A7F93-7487-4667-9673-3ACBFB809EB3}">
      <dgm:prSet phldrT="[Text]"/>
      <dgm:spPr/>
      <dgm:t>
        <a:bodyPr/>
        <a:lstStyle/>
        <a:p>
          <a:r>
            <a:rPr lang="en-US" dirty="0" smtClean="0"/>
            <a:t>Transmittals</a:t>
          </a:r>
          <a:endParaRPr lang="en-US" dirty="0"/>
        </a:p>
      </dgm:t>
    </dgm:pt>
    <dgm:pt modelId="{B677DE94-E670-4B93-A91A-0DCA4CC33BD0}" type="parTrans" cxnId="{582F7E81-0BB1-4DD2-ABCA-AE4407D6B126}">
      <dgm:prSet/>
      <dgm:spPr/>
      <dgm:t>
        <a:bodyPr/>
        <a:lstStyle/>
        <a:p>
          <a:endParaRPr lang="en-US"/>
        </a:p>
      </dgm:t>
    </dgm:pt>
    <dgm:pt modelId="{5F6ECBB3-16E1-4EC3-8961-85C38EBA8401}" type="sibTrans" cxnId="{582F7E81-0BB1-4DD2-ABCA-AE4407D6B126}">
      <dgm:prSet/>
      <dgm:spPr/>
      <dgm:t>
        <a:bodyPr/>
        <a:lstStyle/>
        <a:p>
          <a:endParaRPr lang="en-US"/>
        </a:p>
      </dgm:t>
    </dgm:pt>
    <dgm:pt modelId="{1AE4DFE4-256F-48CA-9616-DBDC6DFECE94}">
      <dgm:prSet phldrT="[Text]"/>
      <dgm:spPr/>
      <dgm:t>
        <a:bodyPr/>
        <a:lstStyle/>
        <a:p>
          <a:r>
            <a:rPr lang="en-US" dirty="0" smtClean="0"/>
            <a:t>Contacts</a:t>
          </a:r>
          <a:endParaRPr lang="en-US" dirty="0"/>
        </a:p>
      </dgm:t>
    </dgm:pt>
    <dgm:pt modelId="{08987DE2-1DB0-4140-97FE-4B3611DBB5D9}" type="parTrans" cxnId="{BBE3576C-4022-4783-AC08-76559FD1A2F0}">
      <dgm:prSet/>
      <dgm:spPr/>
      <dgm:t>
        <a:bodyPr/>
        <a:lstStyle/>
        <a:p>
          <a:endParaRPr lang="en-US"/>
        </a:p>
      </dgm:t>
    </dgm:pt>
    <dgm:pt modelId="{2B051A80-FF68-4F94-8A51-4F0E42FF07A6}" type="sibTrans" cxnId="{BBE3576C-4022-4783-AC08-76559FD1A2F0}">
      <dgm:prSet/>
      <dgm:spPr/>
      <dgm:t>
        <a:bodyPr/>
        <a:lstStyle/>
        <a:p>
          <a:endParaRPr lang="en-US"/>
        </a:p>
      </dgm:t>
    </dgm:pt>
    <dgm:pt modelId="{C54A6F7E-A09B-4B70-A5BF-9567FC72A551}">
      <dgm:prSet phldrT="[Text]"/>
      <dgm:spPr/>
      <dgm:t>
        <a:bodyPr/>
        <a:lstStyle/>
        <a:p>
          <a:r>
            <a:rPr lang="en-US" dirty="0" smtClean="0"/>
            <a:t>Companies</a:t>
          </a:r>
          <a:endParaRPr lang="en-US" dirty="0"/>
        </a:p>
      </dgm:t>
    </dgm:pt>
    <dgm:pt modelId="{44A66AB9-C4F7-43EC-AF55-7ED67A7E6699}" type="parTrans" cxnId="{2D90D389-31A5-41D2-8634-487F19EB49BB}">
      <dgm:prSet/>
      <dgm:spPr/>
      <dgm:t>
        <a:bodyPr/>
        <a:lstStyle/>
        <a:p>
          <a:endParaRPr lang="en-US"/>
        </a:p>
      </dgm:t>
    </dgm:pt>
    <dgm:pt modelId="{347AF3BE-3420-4BB8-8FAD-358561851F23}" type="sibTrans" cxnId="{2D90D389-31A5-41D2-8634-487F19EB49BB}">
      <dgm:prSet/>
      <dgm:spPr/>
      <dgm:t>
        <a:bodyPr/>
        <a:lstStyle/>
        <a:p>
          <a:endParaRPr lang="en-US"/>
        </a:p>
      </dgm:t>
    </dgm:pt>
    <dgm:pt modelId="{C2120481-AEEB-44A5-9DE6-FEE87974327A}">
      <dgm:prSet phldrT="[Text]"/>
      <dgm:spPr/>
      <dgm:t>
        <a:bodyPr/>
        <a:lstStyle/>
        <a:p>
          <a:r>
            <a:rPr lang="en-US" dirty="0" smtClean="0"/>
            <a:t>Places</a:t>
          </a:r>
          <a:endParaRPr lang="en-US" dirty="0"/>
        </a:p>
      </dgm:t>
    </dgm:pt>
    <dgm:pt modelId="{7575D249-0844-47E5-B4B8-1B2EC448AF8D}" type="parTrans" cxnId="{A5EFD121-2F58-4C16-A436-5C78E61BF997}">
      <dgm:prSet/>
      <dgm:spPr/>
      <dgm:t>
        <a:bodyPr/>
        <a:lstStyle/>
        <a:p>
          <a:endParaRPr lang="en-US"/>
        </a:p>
      </dgm:t>
    </dgm:pt>
    <dgm:pt modelId="{74718D27-374C-4074-9BB2-AEFA6A27BBB5}" type="sibTrans" cxnId="{A5EFD121-2F58-4C16-A436-5C78E61BF997}">
      <dgm:prSet/>
      <dgm:spPr/>
      <dgm:t>
        <a:bodyPr/>
        <a:lstStyle/>
        <a:p>
          <a:endParaRPr lang="en-US"/>
        </a:p>
      </dgm:t>
    </dgm:pt>
    <dgm:pt modelId="{2C9277B6-09C5-47E9-B987-600BF61AE98D}">
      <dgm:prSet phldrT="[Text]"/>
      <dgm:spPr/>
      <dgm:t>
        <a:bodyPr/>
        <a:lstStyle/>
        <a:p>
          <a:r>
            <a:rPr lang="en-US" dirty="0" smtClean="0"/>
            <a:t>Contracts</a:t>
          </a:r>
          <a:endParaRPr lang="en-US" dirty="0"/>
        </a:p>
      </dgm:t>
    </dgm:pt>
    <dgm:pt modelId="{0B0CDAB9-624C-4E9C-A0F8-A4E916F1CCD2}" type="parTrans" cxnId="{D9468509-3F00-4EBF-BB93-65E285AF7E97}">
      <dgm:prSet/>
      <dgm:spPr/>
      <dgm:t>
        <a:bodyPr/>
        <a:lstStyle/>
        <a:p>
          <a:endParaRPr lang="en-US"/>
        </a:p>
      </dgm:t>
    </dgm:pt>
    <dgm:pt modelId="{ED8BD144-9E59-48BF-AC9F-6BF9F92408A1}" type="sibTrans" cxnId="{D9468509-3F00-4EBF-BB93-65E285AF7E97}">
      <dgm:prSet/>
      <dgm:spPr/>
      <dgm:t>
        <a:bodyPr/>
        <a:lstStyle/>
        <a:p>
          <a:endParaRPr lang="en-US"/>
        </a:p>
      </dgm:t>
    </dgm:pt>
    <dgm:pt modelId="{CCAC0148-0B32-4CC1-8AA3-3A5D8D2BAE99}">
      <dgm:prSet phldrT="[Text]"/>
      <dgm:spPr/>
      <dgm:t>
        <a:bodyPr/>
        <a:lstStyle/>
        <a:p>
          <a:r>
            <a:rPr lang="en-US" dirty="0" smtClean="0"/>
            <a:t>Users / Roles</a:t>
          </a:r>
          <a:endParaRPr lang="en-US" dirty="0"/>
        </a:p>
      </dgm:t>
    </dgm:pt>
    <dgm:pt modelId="{56503BEC-F129-4FDE-BF80-6A808C794F8B}" type="parTrans" cxnId="{5D976EEF-822A-4520-B374-EA889ED4D243}">
      <dgm:prSet/>
      <dgm:spPr/>
      <dgm:t>
        <a:bodyPr/>
        <a:lstStyle/>
        <a:p>
          <a:endParaRPr lang="en-US"/>
        </a:p>
      </dgm:t>
    </dgm:pt>
    <dgm:pt modelId="{578D1A6A-2BA1-4D2E-9969-813CB1C15467}" type="sibTrans" cxnId="{5D976EEF-822A-4520-B374-EA889ED4D243}">
      <dgm:prSet/>
      <dgm:spPr/>
      <dgm:t>
        <a:bodyPr/>
        <a:lstStyle/>
        <a:p>
          <a:endParaRPr lang="en-US"/>
        </a:p>
      </dgm:t>
    </dgm:pt>
    <dgm:pt modelId="{21BDAAD8-EC23-4BA7-B358-B2F55FF6630C}">
      <dgm:prSet phldrT="[Text]"/>
      <dgm:spPr/>
      <dgm:t>
        <a:bodyPr/>
        <a:lstStyle/>
        <a:p>
          <a:r>
            <a:rPr lang="en-US" dirty="0" smtClean="0"/>
            <a:t>Customization</a:t>
          </a:r>
          <a:endParaRPr lang="en-US" dirty="0"/>
        </a:p>
      </dgm:t>
    </dgm:pt>
    <dgm:pt modelId="{C1C8D678-EF3B-4370-890F-84C0ED714706}" type="parTrans" cxnId="{E0839502-9F81-475B-91D9-C1D4E0963ECA}">
      <dgm:prSet/>
      <dgm:spPr/>
      <dgm:t>
        <a:bodyPr/>
        <a:lstStyle/>
        <a:p>
          <a:endParaRPr lang="en-US"/>
        </a:p>
      </dgm:t>
    </dgm:pt>
    <dgm:pt modelId="{03F15110-5B28-43C3-90D4-A870D10F5B90}" type="sibTrans" cxnId="{E0839502-9F81-475B-91D9-C1D4E0963ECA}">
      <dgm:prSet/>
      <dgm:spPr/>
      <dgm:t>
        <a:bodyPr/>
        <a:lstStyle/>
        <a:p>
          <a:endParaRPr lang="en-US"/>
        </a:p>
      </dgm:t>
    </dgm:pt>
    <dgm:pt modelId="{7FC1D425-D420-42B6-894A-ADFF7DBFE910}">
      <dgm:prSet phldrT="[Text]"/>
      <dgm:spPr/>
      <dgm:t>
        <a:bodyPr/>
        <a:lstStyle/>
        <a:p>
          <a:r>
            <a:rPr lang="en-US" dirty="0" smtClean="0"/>
            <a:t>Notifications</a:t>
          </a:r>
          <a:endParaRPr lang="en-US" dirty="0"/>
        </a:p>
      </dgm:t>
    </dgm:pt>
    <dgm:pt modelId="{17161C06-6456-4A01-A4ED-2473F7A01EC2}" type="parTrans" cxnId="{1451E50C-2A47-4903-B5F0-79930E192458}">
      <dgm:prSet/>
      <dgm:spPr/>
      <dgm:t>
        <a:bodyPr/>
        <a:lstStyle/>
        <a:p>
          <a:endParaRPr lang="en-US"/>
        </a:p>
      </dgm:t>
    </dgm:pt>
    <dgm:pt modelId="{C0222188-AD87-4126-8B97-66DC8F2C70A5}" type="sibTrans" cxnId="{1451E50C-2A47-4903-B5F0-79930E192458}">
      <dgm:prSet/>
      <dgm:spPr/>
      <dgm:t>
        <a:bodyPr/>
        <a:lstStyle/>
        <a:p>
          <a:endParaRPr lang="en-US"/>
        </a:p>
      </dgm:t>
    </dgm:pt>
    <dgm:pt modelId="{6F666425-E0D9-4038-9AB0-B5B8BDB7C70B}">
      <dgm:prSet phldrT="[Text]"/>
      <dgm:spPr/>
      <dgm:t>
        <a:bodyPr/>
        <a:lstStyle/>
        <a:p>
          <a:r>
            <a:rPr lang="en-US" dirty="0" smtClean="0"/>
            <a:t>Systems</a:t>
          </a:r>
          <a:endParaRPr lang="en-US" dirty="0"/>
        </a:p>
      </dgm:t>
    </dgm:pt>
    <dgm:pt modelId="{DD92A035-2052-4C7E-BCC8-F643E12E47F9}" type="parTrans" cxnId="{6A51D015-B01E-4145-9D94-0358F24A8ECC}">
      <dgm:prSet/>
      <dgm:spPr/>
      <dgm:t>
        <a:bodyPr/>
        <a:lstStyle/>
        <a:p>
          <a:endParaRPr lang="en-US"/>
        </a:p>
      </dgm:t>
    </dgm:pt>
    <dgm:pt modelId="{914E1574-E47D-4278-AB5B-CA2788E300A6}" type="sibTrans" cxnId="{6A51D015-B01E-4145-9D94-0358F24A8ECC}">
      <dgm:prSet/>
      <dgm:spPr/>
      <dgm:t>
        <a:bodyPr/>
        <a:lstStyle/>
        <a:p>
          <a:endParaRPr lang="en-US"/>
        </a:p>
      </dgm:t>
    </dgm:pt>
    <dgm:pt modelId="{5A97DD81-4C6D-45AC-BFE2-BB38B5BF5F45}">
      <dgm:prSet phldrT="[Text]"/>
      <dgm:spPr/>
      <dgm:t>
        <a:bodyPr/>
        <a:lstStyle/>
        <a:p>
          <a:r>
            <a:rPr lang="en-US" dirty="0" smtClean="0"/>
            <a:t>Deliverables Tracking</a:t>
          </a:r>
          <a:endParaRPr lang="en-US" dirty="0"/>
        </a:p>
      </dgm:t>
    </dgm:pt>
    <dgm:pt modelId="{F9F50024-36F3-4059-9F03-2C05FBF8E66A}" type="parTrans" cxnId="{80940447-177F-434E-AEDC-851F1867D5FB}">
      <dgm:prSet/>
      <dgm:spPr/>
      <dgm:t>
        <a:bodyPr/>
        <a:lstStyle/>
        <a:p>
          <a:endParaRPr lang="en-US"/>
        </a:p>
      </dgm:t>
    </dgm:pt>
    <dgm:pt modelId="{D8A048D5-CB8F-49CE-AC9E-47547E9B8063}" type="sibTrans" cxnId="{80940447-177F-434E-AEDC-851F1867D5FB}">
      <dgm:prSet/>
      <dgm:spPr/>
      <dgm:t>
        <a:bodyPr/>
        <a:lstStyle/>
        <a:p>
          <a:endParaRPr lang="en-US"/>
        </a:p>
      </dgm:t>
    </dgm:pt>
    <dgm:pt modelId="{318AECF0-9F77-4468-8C7B-8A7BB358951B}" type="pres">
      <dgm:prSet presAssocID="{44CAB162-7C99-4C5C-A15A-347E2A40F93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51F0A92-026B-4A4D-A341-B5FD8FBDC7CA}" type="pres">
      <dgm:prSet presAssocID="{1C62C211-A2CB-40D7-BBF5-2B1167E95898}" presName="root" presStyleCnt="0">
        <dgm:presLayoutVars>
          <dgm:chMax/>
          <dgm:chPref/>
        </dgm:presLayoutVars>
      </dgm:prSet>
      <dgm:spPr/>
    </dgm:pt>
    <dgm:pt modelId="{941536F7-02DA-4999-8E9F-5BCB097DEE79}" type="pres">
      <dgm:prSet presAssocID="{1C62C211-A2CB-40D7-BBF5-2B1167E95898}" presName="rootComposite" presStyleCnt="0">
        <dgm:presLayoutVars/>
      </dgm:prSet>
      <dgm:spPr/>
    </dgm:pt>
    <dgm:pt modelId="{464A35EA-077F-4F97-BF0C-5E0AE856DD1C}" type="pres">
      <dgm:prSet presAssocID="{1C62C211-A2CB-40D7-BBF5-2B1167E95898}" presName="ParentAccent" presStyleLbl="alignNode1" presStyleIdx="0" presStyleCnt="6"/>
      <dgm:spPr/>
    </dgm:pt>
    <dgm:pt modelId="{532B6E9B-A32E-4DAB-9EF4-EF8E47B13113}" type="pres">
      <dgm:prSet presAssocID="{1C62C211-A2CB-40D7-BBF5-2B1167E95898}" presName="ParentSmallAccent" presStyleLbl="fgAcc1" presStyleIdx="0" presStyleCnt="6"/>
      <dgm:spPr/>
    </dgm:pt>
    <dgm:pt modelId="{5A169812-AF58-43D0-9277-7E8DCA87722E}" type="pres">
      <dgm:prSet presAssocID="{1C62C211-A2CB-40D7-BBF5-2B1167E95898}" presName="Parent" presStyleLbl="revTx" presStyleIdx="0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FCE20-CC2B-44ED-BEEF-892F4A25B6F6}" type="pres">
      <dgm:prSet presAssocID="{1C62C211-A2CB-40D7-BBF5-2B1167E95898}" presName="childShape" presStyleCnt="0">
        <dgm:presLayoutVars>
          <dgm:chMax val="0"/>
          <dgm:chPref val="0"/>
        </dgm:presLayoutVars>
      </dgm:prSet>
      <dgm:spPr/>
    </dgm:pt>
    <dgm:pt modelId="{FCD6A609-400B-4651-806C-8734B789FA68}" type="pres">
      <dgm:prSet presAssocID="{93DEFFBC-A1A6-4513-9EF3-B55AB4429453}" presName="childComposite" presStyleCnt="0">
        <dgm:presLayoutVars>
          <dgm:chMax val="0"/>
          <dgm:chPref val="0"/>
        </dgm:presLayoutVars>
      </dgm:prSet>
      <dgm:spPr/>
    </dgm:pt>
    <dgm:pt modelId="{74DFB44B-639B-4780-A87C-DA07D82964F2}" type="pres">
      <dgm:prSet presAssocID="{93DEFFBC-A1A6-4513-9EF3-B55AB4429453}" presName="ChildAccent" presStyleLbl="solidFgAcc1" presStyleIdx="0" presStyleCnt="29"/>
      <dgm:spPr/>
    </dgm:pt>
    <dgm:pt modelId="{0AB50EC7-077A-409C-9657-50E4EC8052A5}" type="pres">
      <dgm:prSet presAssocID="{93DEFFBC-A1A6-4513-9EF3-B55AB4429453}" presName="Child" presStyleLbl="revTx" presStyleIdx="1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7A35A-3903-4D5F-8BDD-7FCF622BD923}" type="pres">
      <dgm:prSet presAssocID="{D3CC644F-EB29-408A-8A03-29DA0054E2C7}" presName="childComposite" presStyleCnt="0">
        <dgm:presLayoutVars>
          <dgm:chMax val="0"/>
          <dgm:chPref val="0"/>
        </dgm:presLayoutVars>
      </dgm:prSet>
      <dgm:spPr/>
    </dgm:pt>
    <dgm:pt modelId="{B7753C68-87E2-4DC4-A83A-31E2BB2CB3C0}" type="pres">
      <dgm:prSet presAssocID="{D3CC644F-EB29-408A-8A03-29DA0054E2C7}" presName="ChildAccent" presStyleLbl="solidFgAcc1" presStyleIdx="1" presStyleCnt="29"/>
      <dgm:spPr/>
    </dgm:pt>
    <dgm:pt modelId="{8918D004-2540-4A83-882F-7626EEEE0157}" type="pres">
      <dgm:prSet presAssocID="{D3CC644F-EB29-408A-8A03-29DA0054E2C7}" presName="Child" presStyleLbl="revTx" presStyleIdx="2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3DC6D-7F93-4F98-972B-18374FB0D97D}" type="pres">
      <dgm:prSet presAssocID="{591E2509-FE11-471C-8745-CEB5C7CB9B39}" presName="childComposite" presStyleCnt="0">
        <dgm:presLayoutVars>
          <dgm:chMax val="0"/>
          <dgm:chPref val="0"/>
        </dgm:presLayoutVars>
      </dgm:prSet>
      <dgm:spPr/>
    </dgm:pt>
    <dgm:pt modelId="{E4F7C4C3-A91D-4D98-866B-4B72D4000065}" type="pres">
      <dgm:prSet presAssocID="{591E2509-FE11-471C-8745-CEB5C7CB9B39}" presName="ChildAccent" presStyleLbl="solidFgAcc1" presStyleIdx="2" presStyleCnt="29"/>
      <dgm:spPr/>
    </dgm:pt>
    <dgm:pt modelId="{B92727AA-167D-4DE1-A11B-B01BEBC2D4D5}" type="pres">
      <dgm:prSet presAssocID="{591E2509-FE11-471C-8745-CEB5C7CB9B39}" presName="Child" presStyleLbl="revTx" presStyleIdx="3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EE6EC-239A-4BE8-9777-A8A9E29005CE}" type="pres">
      <dgm:prSet presAssocID="{6B3AF50C-55E2-44BA-936A-FA72005862CA}" presName="childComposite" presStyleCnt="0">
        <dgm:presLayoutVars>
          <dgm:chMax val="0"/>
          <dgm:chPref val="0"/>
        </dgm:presLayoutVars>
      </dgm:prSet>
      <dgm:spPr/>
    </dgm:pt>
    <dgm:pt modelId="{F403E207-29A7-4CD1-BE68-6F4280C7FF4B}" type="pres">
      <dgm:prSet presAssocID="{6B3AF50C-55E2-44BA-936A-FA72005862CA}" presName="ChildAccent" presStyleLbl="solidFgAcc1" presStyleIdx="3" presStyleCnt="29"/>
      <dgm:spPr/>
    </dgm:pt>
    <dgm:pt modelId="{5D0852EF-1767-4CA8-89BE-14585DAD5992}" type="pres">
      <dgm:prSet presAssocID="{6B3AF50C-55E2-44BA-936A-FA72005862CA}" presName="Child" presStyleLbl="revTx" presStyleIdx="4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0CF1C-D063-4735-B36E-4801BB15F17F}" type="pres">
      <dgm:prSet presAssocID="{6BE90ED7-6D40-418B-9E10-B89FE14C0826}" presName="root" presStyleCnt="0">
        <dgm:presLayoutVars>
          <dgm:chMax/>
          <dgm:chPref/>
        </dgm:presLayoutVars>
      </dgm:prSet>
      <dgm:spPr/>
    </dgm:pt>
    <dgm:pt modelId="{D6F6D229-43CF-4B50-897A-F2FB284F8F77}" type="pres">
      <dgm:prSet presAssocID="{6BE90ED7-6D40-418B-9E10-B89FE14C0826}" presName="rootComposite" presStyleCnt="0">
        <dgm:presLayoutVars/>
      </dgm:prSet>
      <dgm:spPr/>
    </dgm:pt>
    <dgm:pt modelId="{EECFCEEC-F65D-4222-81D0-64E85BD14682}" type="pres">
      <dgm:prSet presAssocID="{6BE90ED7-6D40-418B-9E10-B89FE14C0826}" presName="ParentAccent" presStyleLbl="alignNode1" presStyleIdx="1" presStyleCnt="6"/>
      <dgm:spPr/>
    </dgm:pt>
    <dgm:pt modelId="{CC8E0B38-E725-42D2-A2CC-7F7ACC6C07C2}" type="pres">
      <dgm:prSet presAssocID="{6BE90ED7-6D40-418B-9E10-B89FE14C0826}" presName="ParentSmallAccent" presStyleLbl="fgAcc1" presStyleIdx="1" presStyleCnt="6"/>
      <dgm:spPr/>
    </dgm:pt>
    <dgm:pt modelId="{297F9B7B-65DF-486A-B53F-9386CD57FE30}" type="pres">
      <dgm:prSet presAssocID="{6BE90ED7-6D40-418B-9E10-B89FE14C0826}" presName="Parent" presStyleLbl="revTx" presStyleIdx="5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2E202-7E44-4C9E-ADB6-6C79ED0907CA}" type="pres">
      <dgm:prSet presAssocID="{6BE90ED7-6D40-418B-9E10-B89FE14C0826}" presName="childShape" presStyleCnt="0">
        <dgm:presLayoutVars>
          <dgm:chMax val="0"/>
          <dgm:chPref val="0"/>
        </dgm:presLayoutVars>
      </dgm:prSet>
      <dgm:spPr/>
    </dgm:pt>
    <dgm:pt modelId="{520F5BC3-BC65-49DC-96EB-6F649C6E2506}" type="pres">
      <dgm:prSet presAssocID="{FAE1F482-95DB-4834-B276-59541B8FC265}" presName="childComposite" presStyleCnt="0">
        <dgm:presLayoutVars>
          <dgm:chMax val="0"/>
          <dgm:chPref val="0"/>
        </dgm:presLayoutVars>
      </dgm:prSet>
      <dgm:spPr/>
    </dgm:pt>
    <dgm:pt modelId="{04C1347B-E2D4-45C4-A381-7CA51497679B}" type="pres">
      <dgm:prSet presAssocID="{FAE1F482-95DB-4834-B276-59541B8FC265}" presName="ChildAccent" presStyleLbl="solidFgAcc1" presStyleIdx="4" presStyleCnt="29"/>
      <dgm:spPr/>
    </dgm:pt>
    <dgm:pt modelId="{09D7A089-2CE3-4AAD-96E2-79F94800489A}" type="pres">
      <dgm:prSet presAssocID="{FAE1F482-95DB-4834-B276-59541B8FC265}" presName="Child" presStyleLbl="revTx" presStyleIdx="6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5F5A8-F9F7-45BC-8CD8-FAB29803C74A}" type="pres">
      <dgm:prSet presAssocID="{F05C02AD-131B-4290-8470-98509709798D}" presName="childComposite" presStyleCnt="0">
        <dgm:presLayoutVars>
          <dgm:chMax val="0"/>
          <dgm:chPref val="0"/>
        </dgm:presLayoutVars>
      </dgm:prSet>
      <dgm:spPr/>
    </dgm:pt>
    <dgm:pt modelId="{45810AC1-52AD-4F4B-842E-15B542473FF7}" type="pres">
      <dgm:prSet presAssocID="{F05C02AD-131B-4290-8470-98509709798D}" presName="ChildAccent" presStyleLbl="solidFgAcc1" presStyleIdx="5" presStyleCnt="29"/>
      <dgm:spPr/>
    </dgm:pt>
    <dgm:pt modelId="{EAA646C4-BC36-4351-A641-6B758453FA97}" type="pres">
      <dgm:prSet presAssocID="{F05C02AD-131B-4290-8470-98509709798D}" presName="Child" presStyleLbl="revTx" presStyleIdx="7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E08D2-2CB0-489B-BD5B-672FD5A96BEF}" type="pres">
      <dgm:prSet presAssocID="{3C2C6B6B-01B3-4890-8116-D23078835A7E}" presName="childComposite" presStyleCnt="0">
        <dgm:presLayoutVars>
          <dgm:chMax val="0"/>
          <dgm:chPref val="0"/>
        </dgm:presLayoutVars>
      </dgm:prSet>
      <dgm:spPr/>
    </dgm:pt>
    <dgm:pt modelId="{EC2E2ADA-246E-47F9-8D8C-D47FF19EEE7F}" type="pres">
      <dgm:prSet presAssocID="{3C2C6B6B-01B3-4890-8116-D23078835A7E}" presName="ChildAccent" presStyleLbl="solidFgAcc1" presStyleIdx="6" presStyleCnt="29"/>
      <dgm:spPr/>
    </dgm:pt>
    <dgm:pt modelId="{0080CBB1-19EC-4722-BEB7-51C5BC7A8681}" type="pres">
      <dgm:prSet presAssocID="{3C2C6B6B-01B3-4890-8116-D23078835A7E}" presName="Child" presStyleLbl="revTx" presStyleIdx="8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14B78-06BC-4DA0-B4E7-4E99CD325D26}" type="pres">
      <dgm:prSet presAssocID="{2ABDFDA5-D1B1-48D8-9919-2FD852BA3C0D}" presName="root" presStyleCnt="0">
        <dgm:presLayoutVars>
          <dgm:chMax/>
          <dgm:chPref/>
        </dgm:presLayoutVars>
      </dgm:prSet>
      <dgm:spPr/>
    </dgm:pt>
    <dgm:pt modelId="{11C6D52F-23D3-4CDA-ADB6-F4A0AC9B9EF2}" type="pres">
      <dgm:prSet presAssocID="{2ABDFDA5-D1B1-48D8-9919-2FD852BA3C0D}" presName="rootComposite" presStyleCnt="0">
        <dgm:presLayoutVars/>
      </dgm:prSet>
      <dgm:spPr/>
    </dgm:pt>
    <dgm:pt modelId="{F4564AED-9335-425E-A155-4208F911877C}" type="pres">
      <dgm:prSet presAssocID="{2ABDFDA5-D1B1-48D8-9919-2FD852BA3C0D}" presName="ParentAccent" presStyleLbl="alignNode1" presStyleIdx="2" presStyleCnt="6"/>
      <dgm:spPr/>
    </dgm:pt>
    <dgm:pt modelId="{94D60C35-5FA2-4A92-88A4-FF4D9707C2D1}" type="pres">
      <dgm:prSet presAssocID="{2ABDFDA5-D1B1-48D8-9919-2FD852BA3C0D}" presName="ParentSmallAccent" presStyleLbl="fgAcc1" presStyleIdx="2" presStyleCnt="6"/>
      <dgm:spPr/>
    </dgm:pt>
    <dgm:pt modelId="{B51B845C-B8A4-48E5-AF3B-1B72478F561C}" type="pres">
      <dgm:prSet presAssocID="{2ABDFDA5-D1B1-48D8-9919-2FD852BA3C0D}" presName="Parent" presStyleLbl="revTx" presStyleIdx="9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BAB33-66B2-439C-8E23-96BB6BE14A0E}" type="pres">
      <dgm:prSet presAssocID="{2ABDFDA5-D1B1-48D8-9919-2FD852BA3C0D}" presName="childShape" presStyleCnt="0">
        <dgm:presLayoutVars>
          <dgm:chMax val="0"/>
          <dgm:chPref val="0"/>
        </dgm:presLayoutVars>
      </dgm:prSet>
      <dgm:spPr/>
    </dgm:pt>
    <dgm:pt modelId="{25987E39-0019-4005-B87C-0C88BB8135EE}" type="pres">
      <dgm:prSet presAssocID="{5B562000-1D90-4455-949F-4BD701C283F6}" presName="childComposite" presStyleCnt="0">
        <dgm:presLayoutVars>
          <dgm:chMax val="0"/>
          <dgm:chPref val="0"/>
        </dgm:presLayoutVars>
      </dgm:prSet>
      <dgm:spPr/>
    </dgm:pt>
    <dgm:pt modelId="{9B2C9C14-8E90-48EB-8F97-E23485D19CD7}" type="pres">
      <dgm:prSet presAssocID="{5B562000-1D90-4455-949F-4BD701C283F6}" presName="ChildAccent" presStyleLbl="solidFgAcc1" presStyleIdx="7" presStyleCnt="29"/>
      <dgm:spPr/>
    </dgm:pt>
    <dgm:pt modelId="{89972810-82C4-46A1-B75D-3A85520D6D2E}" type="pres">
      <dgm:prSet presAssocID="{5B562000-1D90-4455-949F-4BD701C283F6}" presName="Child" presStyleLbl="revTx" presStyleIdx="10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A577F-9293-43B3-AD29-B2C06B3FA943}" type="pres">
      <dgm:prSet presAssocID="{537D3B56-E8B3-4111-83F9-7185E394E833}" presName="childComposite" presStyleCnt="0">
        <dgm:presLayoutVars>
          <dgm:chMax val="0"/>
          <dgm:chPref val="0"/>
        </dgm:presLayoutVars>
      </dgm:prSet>
      <dgm:spPr/>
    </dgm:pt>
    <dgm:pt modelId="{C03470EE-43A8-4C64-9A62-717D25C4C68D}" type="pres">
      <dgm:prSet presAssocID="{537D3B56-E8B3-4111-83F9-7185E394E833}" presName="ChildAccent" presStyleLbl="solidFgAcc1" presStyleIdx="8" presStyleCnt="29"/>
      <dgm:spPr/>
    </dgm:pt>
    <dgm:pt modelId="{F06424E0-6E27-43DF-A09A-FA88AF57547F}" type="pres">
      <dgm:prSet presAssocID="{537D3B56-E8B3-4111-83F9-7185E394E833}" presName="Child" presStyleLbl="revTx" presStyleIdx="11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E63F6-58A6-4F22-BF65-8DB81084950C}" type="pres">
      <dgm:prSet presAssocID="{CE6395B1-FD27-40A8-BD25-515965289D1E}" presName="root" presStyleCnt="0">
        <dgm:presLayoutVars>
          <dgm:chMax/>
          <dgm:chPref/>
        </dgm:presLayoutVars>
      </dgm:prSet>
      <dgm:spPr/>
    </dgm:pt>
    <dgm:pt modelId="{D1987493-D1A0-4AE3-8557-9F31F86FD9D6}" type="pres">
      <dgm:prSet presAssocID="{CE6395B1-FD27-40A8-BD25-515965289D1E}" presName="rootComposite" presStyleCnt="0">
        <dgm:presLayoutVars/>
      </dgm:prSet>
      <dgm:spPr/>
    </dgm:pt>
    <dgm:pt modelId="{DBD3CE07-1871-4CC7-AC11-81605056B8B1}" type="pres">
      <dgm:prSet presAssocID="{CE6395B1-FD27-40A8-BD25-515965289D1E}" presName="ParentAccent" presStyleLbl="alignNode1" presStyleIdx="3" presStyleCnt="6"/>
      <dgm:spPr/>
    </dgm:pt>
    <dgm:pt modelId="{A0C2E1D3-86B8-4DEA-9279-BB6B28B6F18C}" type="pres">
      <dgm:prSet presAssocID="{CE6395B1-FD27-40A8-BD25-515965289D1E}" presName="ParentSmallAccent" presStyleLbl="fgAcc1" presStyleIdx="3" presStyleCnt="6"/>
      <dgm:spPr/>
    </dgm:pt>
    <dgm:pt modelId="{A1D156CC-C665-41A9-87E3-747617A080DC}" type="pres">
      <dgm:prSet presAssocID="{CE6395B1-FD27-40A8-BD25-515965289D1E}" presName="Parent" presStyleLbl="revTx" presStyleIdx="12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211E7-B15B-41A5-B223-8B2C45400BB6}" type="pres">
      <dgm:prSet presAssocID="{CE6395B1-FD27-40A8-BD25-515965289D1E}" presName="childShape" presStyleCnt="0">
        <dgm:presLayoutVars>
          <dgm:chMax val="0"/>
          <dgm:chPref val="0"/>
        </dgm:presLayoutVars>
      </dgm:prSet>
      <dgm:spPr/>
    </dgm:pt>
    <dgm:pt modelId="{3B140301-5A6E-45F8-8FD2-7A525F9DBFC4}" type="pres">
      <dgm:prSet presAssocID="{9CB4AC91-9A36-48D5-A6E9-B00906D1FEE6}" presName="childComposite" presStyleCnt="0">
        <dgm:presLayoutVars>
          <dgm:chMax val="0"/>
          <dgm:chPref val="0"/>
        </dgm:presLayoutVars>
      </dgm:prSet>
      <dgm:spPr/>
    </dgm:pt>
    <dgm:pt modelId="{92B6FB6A-E601-4C10-B60D-B300B63F89D5}" type="pres">
      <dgm:prSet presAssocID="{9CB4AC91-9A36-48D5-A6E9-B00906D1FEE6}" presName="ChildAccent" presStyleLbl="solidFgAcc1" presStyleIdx="9" presStyleCnt="29"/>
      <dgm:spPr/>
    </dgm:pt>
    <dgm:pt modelId="{61CD5D6D-F371-43A9-9CCE-68728171A321}" type="pres">
      <dgm:prSet presAssocID="{9CB4AC91-9A36-48D5-A6E9-B00906D1FEE6}" presName="Child" presStyleLbl="revTx" presStyleIdx="13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4AB4A-863B-4214-88EF-DC31752D5B4C}" type="pres">
      <dgm:prSet presAssocID="{6F666425-E0D9-4038-9AB0-B5B8BDB7C70B}" presName="childComposite" presStyleCnt="0">
        <dgm:presLayoutVars>
          <dgm:chMax val="0"/>
          <dgm:chPref val="0"/>
        </dgm:presLayoutVars>
      </dgm:prSet>
      <dgm:spPr/>
    </dgm:pt>
    <dgm:pt modelId="{BC44886E-A85A-4745-A044-7B775CD6B546}" type="pres">
      <dgm:prSet presAssocID="{6F666425-E0D9-4038-9AB0-B5B8BDB7C70B}" presName="ChildAccent" presStyleLbl="solidFgAcc1" presStyleIdx="10" presStyleCnt="29"/>
      <dgm:spPr/>
    </dgm:pt>
    <dgm:pt modelId="{96BB6148-EA3A-4E3D-B4AB-7CE95F810270}" type="pres">
      <dgm:prSet presAssocID="{6F666425-E0D9-4038-9AB0-B5B8BDB7C70B}" presName="Child" presStyleLbl="revTx" presStyleIdx="14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0CF98-E11E-45E4-97AB-FE85FD88A937}" type="pres">
      <dgm:prSet presAssocID="{5A97DD81-4C6D-45AC-BFE2-BB38B5BF5F45}" presName="childComposite" presStyleCnt="0">
        <dgm:presLayoutVars>
          <dgm:chMax val="0"/>
          <dgm:chPref val="0"/>
        </dgm:presLayoutVars>
      </dgm:prSet>
      <dgm:spPr/>
    </dgm:pt>
    <dgm:pt modelId="{1FA594B7-AAD8-47F4-9682-D1F822D9B167}" type="pres">
      <dgm:prSet presAssocID="{5A97DD81-4C6D-45AC-BFE2-BB38B5BF5F45}" presName="ChildAccent" presStyleLbl="solidFgAcc1" presStyleIdx="11" presStyleCnt="29"/>
      <dgm:spPr/>
    </dgm:pt>
    <dgm:pt modelId="{10BA86FA-44FA-4D13-82A1-5F6368445653}" type="pres">
      <dgm:prSet presAssocID="{5A97DD81-4C6D-45AC-BFE2-BB38B5BF5F45}" presName="Child" presStyleLbl="revTx" presStyleIdx="15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B9BB8-7A21-41F2-931E-CDE5EBB9E308}" type="pres">
      <dgm:prSet presAssocID="{DC8A3204-D534-4EE2-9F39-F9C5B8CB4697}" presName="childComposite" presStyleCnt="0">
        <dgm:presLayoutVars>
          <dgm:chMax val="0"/>
          <dgm:chPref val="0"/>
        </dgm:presLayoutVars>
      </dgm:prSet>
      <dgm:spPr/>
    </dgm:pt>
    <dgm:pt modelId="{D1E9C2F3-5ACC-42D3-8170-E59E6A8817A8}" type="pres">
      <dgm:prSet presAssocID="{DC8A3204-D534-4EE2-9F39-F9C5B8CB4697}" presName="ChildAccent" presStyleLbl="solidFgAcc1" presStyleIdx="12" presStyleCnt="29"/>
      <dgm:spPr/>
    </dgm:pt>
    <dgm:pt modelId="{C7B8B610-08B6-45A2-A24C-80B89CB6129E}" type="pres">
      <dgm:prSet presAssocID="{DC8A3204-D534-4EE2-9F39-F9C5B8CB4697}" presName="Child" presStyleLbl="revTx" presStyleIdx="16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7A1E2-A1B6-4B22-AE69-957224ECA9AB}" type="pres">
      <dgm:prSet presAssocID="{BA1C06DE-794B-499D-8665-803306DA7009}" presName="childComposite" presStyleCnt="0">
        <dgm:presLayoutVars>
          <dgm:chMax val="0"/>
          <dgm:chPref val="0"/>
        </dgm:presLayoutVars>
      </dgm:prSet>
      <dgm:spPr/>
    </dgm:pt>
    <dgm:pt modelId="{7965C6C2-5C16-4EDE-A194-C80637DA0B3D}" type="pres">
      <dgm:prSet presAssocID="{BA1C06DE-794B-499D-8665-803306DA7009}" presName="ChildAccent" presStyleLbl="solidFgAcc1" presStyleIdx="13" presStyleCnt="29"/>
      <dgm:spPr/>
    </dgm:pt>
    <dgm:pt modelId="{A1DDFE2A-B0F2-4ECD-A08C-A919F0770A9F}" type="pres">
      <dgm:prSet presAssocID="{BA1C06DE-794B-499D-8665-803306DA7009}" presName="Child" presStyleLbl="revTx" presStyleIdx="17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3228F-FE73-4101-B498-0F254F6BD7EA}" type="pres">
      <dgm:prSet presAssocID="{9AD2806B-5B33-4BB8-8449-44765A66B170}" presName="childComposite" presStyleCnt="0">
        <dgm:presLayoutVars>
          <dgm:chMax val="0"/>
          <dgm:chPref val="0"/>
        </dgm:presLayoutVars>
      </dgm:prSet>
      <dgm:spPr/>
    </dgm:pt>
    <dgm:pt modelId="{1C406FA2-85FE-4E50-88D8-D477F4B77990}" type="pres">
      <dgm:prSet presAssocID="{9AD2806B-5B33-4BB8-8449-44765A66B170}" presName="ChildAccent" presStyleLbl="solidFgAcc1" presStyleIdx="14" presStyleCnt="29"/>
      <dgm:spPr/>
    </dgm:pt>
    <dgm:pt modelId="{4B51CA7A-F5D8-437A-A6CD-81BCB594E025}" type="pres">
      <dgm:prSet presAssocID="{9AD2806B-5B33-4BB8-8449-44765A66B170}" presName="Child" presStyleLbl="revTx" presStyleIdx="18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ADD59-14D8-4347-89BE-D69F83BD6F88}" type="pres">
      <dgm:prSet presAssocID="{8A691477-214F-4FC8-BC3E-D6BD89AD3665}" presName="root" presStyleCnt="0">
        <dgm:presLayoutVars>
          <dgm:chMax/>
          <dgm:chPref/>
        </dgm:presLayoutVars>
      </dgm:prSet>
      <dgm:spPr/>
    </dgm:pt>
    <dgm:pt modelId="{5F67D19B-3E66-4FE4-8663-B90C870675FF}" type="pres">
      <dgm:prSet presAssocID="{8A691477-214F-4FC8-BC3E-D6BD89AD3665}" presName="rootComposite" presStyleCnt="0">
        <dgm:presLayoutVars/>
      </dgm:prSet>
      <dgm:spPr/>
    </dgm:pt>
    <dgm:pt modelId="{EC6917AC-86BC-4AF8-BFBD-B23C0F9FF4F6}" type="pres">
      <dgm:prSet presAssocID="{8A691477-214F-4FC8-BC3E-D6BD89AD3665}" presName="ParentAccent" presStyleLbl="alignNode1" presStyleIdx="4" presStyleCnt="6"/>
      <dgm:spPr/>
    </dgm:pt>
    <dgm:pt modelId="{3D7618FB-D0E9-4382-91AE-33E99CB29D0C}" type="pres">
      <dgm:prSet presAssocID="{8A691477-214F-4FC8-BC3E-D6BD89AD3665}" presName="ParentSmallAccent" presStyleLbl="fgAcc1" presStyleIdx="4" presStyleCnt="6"/>
      <dgm:spPr/>
    </dgm:pt>
    <dgm:pt modelId="{2756253A-4BF7-4CA5-947F-C57FD2E3B360}" type="pres">
      <dgm:prSet presAssocID="{8A691477-214F-4FC8-BC3E-D6BD89AD3665}" presName="Parent" presStyleLbl="revTx" presStyleIdx="19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43357-33F1-4A45-B9D8-28770F55000E}" type="pres">
      <dgm:prSet presAssocID="{8A691477-214F-4FC8-BC3E-D6BD89AD3665}" presName="childShape" presStyleCnt="0">
        <dgm:presLayoutVars>
          <dgm:chMax val="0"/>
          <dgm:chPref val="0"/>
        </dgm:presLayoutVars>
      </dgm:prSet>
      <dgm:spPr/>
    </dgm:pt>
    <dgm:pt modelId="{6291AF7A-136A-4929-8961-C87663E8D2AD}" type="pres">
      <dgm:prSet presAssocID="{EB9BEFA0-36CD-4FEE-9DB3-C305DC4DDD9A}" presName="childComposite" presStyleCnt="0">
        <dgm:presLayoutVars>
          <dgm:chMax val="0"/>
          <dgm:chPref val="0"/>
        </dgm:presLayoutVars>
      </dgm:prSet>
      <dgm:spPr/>
    </dgm:pt>
    <dgm:pt modelId="{1B5603E4-5A80-4B0A-8123-7D70B38A48B5}" type="pres">
      <dgm:prSet presAssocID="{EB9BEFA0-36CD-4FEE-9DB3-C305DC4DDD9A}" presName="ChildAccent" presStyleLbl="solidFgAcc1" presStyleIdx="15" presStyleCnt="29"/>
      <dgm:spPr/>
    </dgm:pt>
    <dgm:pt modelId="{57CE1671-99A4-4EE7-B345-CFD2633BAE6A}" type="pres">
      <dgm:prSet presAssocID="{EB9BEFA0-36CD-4FEE-9DB3-C305DC4DDD9A}" presName="Child" presStyleLbl="revTx" presStyleIdx="20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443F8-F2BA-48C5-BEF3-5D177237E060}" type="pres">
      <dgm:prSet presAssocID="{5B6F672C-3D9E-4E2A-836A-03FEF54F6702}" presName="childComposite" presStyleCnt="0">
        <dgm:presLayoutVars>
          <dgm:chMax val="0"/>
          <dgm:chPref val="0"/>
        </dgm:presLayoutVars>
      </dgm:prSet>
      <dgm:spPr/>
    </dgm:pt>
    <dgm:pt modelId="{D4AA9038-3DB0-4518-B1DF-3BCF932BB909}" type="pres">
      <dgm:prSet presAssocID="{5B6F672C-3D9E-4E2A-836A-03FEF54F6702}" presName="ChildAccent" presStyleLbl="solidFgAcc1" presStyleIdx="16" presStyleCnt="29"/>
      <dgm:spPr/>
    </dgm:pt>
    <dgm:pt modelId="{A1817F1B-DC8C-4B7A-B7B2-FC4769E7684B}" type="pres">
      <dgm:prSet presAssocID="{5B6F672C-3D9E-4E2A-836A-03FEF54F6702}" presName="Child" presStyleLbl="revTx" presStyleIdx="21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29463-10E8-432E-AFD3-2A032B3842BE}" type="pres">
      <dgm:prSet presAssocID="{00CBB24B-14FA-426E-BCE5-ABC74032A083}" presName="childComposite" presStyleCnt="0">
        <dgm:presLayoutVars>
          <dgm:chMax val="0"/>
          <dgm:chPref val="0"/>
        </dgm:presLayoutVars>
      </dgm:prSet>
      <dgm:spPr/>
    </dgm:pt>
    <dgm:pt modelId="{221AAFED-C0E1-4472-8A85-A1A4748164B3}" type="pres">
      <dgm:prSet presAssocID="{00CBB24B-14FA-426E-BCE5-ABC74032A083}" presName="ChildAccent" presStyleLbl="solidFgAcc1" presStyleIdx="17" presStyleCnt="29"/>
      <dgm:spPr/>
    </dgm:pt>
    <dgm:pt modelId="{B90F68C0-2198-41B5-9F55-54741AC99F92}" type="pres">
      <dgm:prSet presAssocID="{00CBB24B-14FA-426E-BCE5-ABC74032A083}" presName="Child" presStyleLbl="revTx" presStyleIdx="22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447DF-B6B4-42F4-A749-49F4BF38D981}" type="pres">
      <dgm:prSet presAssocID="{C7BA30F2-534F-49AB-9A92-D8B67F1E353C}" presName="childComposite" presStyleCnt="0">
        <dgm:presLayoutVars>
          <dgm:chMax val="0"/>
          <dgm:chPref val="0"/>
        </dgm:presLayoutVars>
      </dgm:prSet>
      <dgm:spPr/>
    </dgm:pt>
    <dgm:pt modelId="{BC809A8E-B02D-41AE-9D27-E570392DF819}" type="pres">
      <dgm:prSet presAssocID="{C7BA30F2-534F-49AB-9A92-D8B67F1E353C}" presName="ChildAccent" presStyleLbl="solidFgAcc1" presStyleIdx="18" presStyleCnt="29"/>
      <dgm:spPr/>
    </dgm:pt>
    <dgm:pt modelId="{ACAFBB79-C5D0-48E9-A34D-039639CD8466}" type="pres">
      <dgm:prSet presAssocID="{C7BA30F2-534F-49AB-9A92-D8B67F1E353C}" presName="Child" presStyleLbl="revTx" presStyleIdx="23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DB05F-AC04-45D2-B352-FE8FA28395D8}" type="pres">
      <dgm:prSet presAssocID="{6EC45987-53F4-4D1B-9AC1-52B40FF33725}" presName="root" presStyleCnt="0">
        <dgm:presLayoutVars>
          <dgm:chMax/>
          <dgm:chPref/>
        </dgm:presLayoutVars>
      </dgm:prSet>
      <dgm:spPr/>
    </dgm:pt>
    <dgm:pt modelId="{B77C850B-183D-4680-A1CE-DEDCE96D4CDB}" type="pres">
      <dgm:prSet presAssocID="{6EC45987-53F4-4D1B-9AC1-52B40FF33725}" presName="rootComposite" presStyleCnt="0">
        <dgm:presLayoutVars/>
      </dgm:prSet>
      <dgm:spPr/>
    </dgm:pt>
    <dgm:pt modelId="{AB811A63-EDF3-4176-834E-D6386EA7DA12}" type="pres">
      <dgm:prSet presAssocID="{6EC45987-53F4-4D1B-9AC1-52B40FF33725}" presName="ParentAccent" presStyleLbl="alignNode1" presStyleIdx="5" presStyleCnt="6"/>
      <dgm:spPr/>
    </dgm:pt>
    <dgm:pt modelId="{6FAFF97B-9A57-4B88-904F-B8ABB2AFFD5E}" type="pres">
      <dgm:prSet presAssocID="{6EC45987-53F4-4D1B-9AC1-52B40FF33725}" presName="ParentSmallAccent" presStyleLbl="fgAcc1" presStyleIdx="5" presStyleCnt="6"/>
      <dgm:spPr/>
    </dgm:pt>
    <dgm:pt modelId="{FDBCDEE3-20E0-4D28-8334-6E3146E18D51}" type="pres">
      <dgm:prSet presAssocID="{6EC45987-53F4-4D1B-9AC1-52B40FF33725}" presName="Parent" presStyleLbl="revTx" presStyleIdx="24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8D129-94DB-4332-8B9F-645BDDB37C09}" type="pres">
      <dgm:prSet presAssocID="{6EC45987-53F4-4D1B-9AC1-52B40FF33725}" presName="childShape" presStyleCnt="0">
        <dgm:presLayoutVars>
          <dgm:chMax val="0"/>
          <dgm:chPref val="0"/>
        </dgm:presLayoutVars>
      </dgm:prSet>
      <dgm:spPr/>
    </dgm:pt>
    <dgm:pt modelId="{BC349FAA-24FC-4F91-BBB4-966B82C22B3B}" type="pres">
      <dgm:prSet presAssocID="{8FBF2354-86D9-4971-927F-9B03AD598821}" presName="childComposite" presStyleCnt="0">
        <dgm:presLayoutVars>
          <dgm:chMax val="0"/>
          <dgm:chPref val="0"/>
        </dgm:presLayoutVars>
      </dgm:prSet>
      <dgm:spPr/>
    </dgm:pt>
    <dgm:pt modelId="{4B13C305-F729-427A-BE4B-CB6ED0038B11}" type="pres">
      <dgm:prSet presAssocID="{8FBF2354-86D9-4971-927F-9B03AD598821}" presName="ChildAccent" presStyleLbl="solidFgAcc1" presStyleIdx="19" presStyleCnt="29"/>
      <dgm:spPr/>
    </dgm:pt>
    <dgm:pt modelId="{710D95E5-BF02-4491-931D-79301B1C8429}" type="pres">
      <dgm:prSet presAssocID="{8FBF2354-86D9-4971-927F-9B03AD598821}" presName="Child" presStyleLbl="revTx" presStyleIdx="25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DD4E0-BF76-4E3E-9033-D101A19B752C}" type="pres">
      <dgm:prSet presAssocID="{7A251237-C642-4394-9AA4-0C909A7F7856}" presName="childComposite" presStyleCnt="0">
        <dgm:presLayoutVars>
          <dgm:chMax val="0"/>
          <dgm:chPref val="0"/>
        </dgm:presLayoutVars>
      </dgm:prSet>
      <dgm:spPr/>
    </dgm:pt>
    <dgm:pt modelId="{92C4B1F8-9B90-4809-8AB2-C33807993E50}" type="pres">
      <dgm:prSet presAssocID="{7A251237-C642-4394-9AA4-0C909A7F7856}" presName="ChildAccent" presStyleLbl="solidFgAcc1" presStyleIdx="20" presStyleCnt="29"/>
      <dgm:spPr/>
    </dgm:pt>
    <dgm:pt modelId="{4FAC51E4-BB4B-4C17-A44F-0BDA49FED67D}" type="pres">
      <dgm:prSet presAssocID="{7A251237-C642-4394-9AA4-0C909A7F7856}" presName="Child" presStyleLbl="revTx" presStyleIdx="26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4CA94-12F7-45D0-89DE-CC0B60261E32}" type="pres">
      <dgm:prSet presAssocID="{726A7F93-7487-4667-9673-3ACBFB809EB3}" presName="childComposite" presStyleCnt="0">
        <dgm:presLayoutVars>
          <dgm:chMax val="0"/>
          <dgm:chPref val="0"/>
        </dgm:presLayoutVars>
      </dgm:prSet>
      <dgm:spPr/>
    </dgm:pt>
    <dgm:pt modelId="{10F4F032-0C97-409B-8EBC-B4BE7C72F6F9}" type="pres">
      <dgm:prSet presAssocID="{726A7F93-7487-4667-9673-3ACBFB809EB3}" presName="ChildAccent" presStyleLbl="solidFgAcc1" presStyleIdx="21" presStyleCnt="29"/>
      <dgm:spPr/>
    </dgm:pt>
    <dgm:pt modelId="{D183B604-C0CB-4635-A53A-85F277A9AC1A}" type="pres">
      <dgm:prSet presAssocID="{726A7F93-7487-4667-9673-3ACBFB809EB3}" presName="Child" presStyleLbl="revTx" presStyleIdx="27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62E66-6DF1-4C1F-9463-9A0ADAC76A1E}" type="pres">
      <dgm:prSet presAssocID="{1AE4DFE4-256F-48CA-9616-DBDC6DFECE94}" presName="childComposite" presStyleCnt="0">
        <dgm:presLayoutVars>
          <dgm:chMax val="0"/>
          <dgm:chPref val="0"/>
        </dgm:presLayoutVars>
      </dgm:prSet>
      <dgm:spPr/>
    </dgm:pt>
    <dgm:pt modelId="{A4AA4191-DE13-4E16-A721-5E180970DA32}" type="pres">
      <dgm:prSet presAssocID="{1AE4DFE4-256F-48CA-9616-DBDC6DFECE94}" presName="ChildAccent" presStyleLbl="solidFgAcc1" presStyleIdx="22" presStyleCnt="29"/>
      <dgm:spPr/>
    </dgm:pt>
    <dgm:pt modelId="{AFBA2DC0-63A4-43B0-94C4-D26F7A2E55BA}" type="pres">
      <dgm:prSet presAssocID="{1AE4DFE4-256F-48CA-9616-DBDC6DFECE94}" presName="Child" presStyleLbl="revTx" presStyleIdx="28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AD0D7-34F8-4A75-A17B-7FF3F3DE1DC6}" type="pres">
      <dgm:prSet presAssocID="{C54A6F7E-A09B-4B70-A5BF-9567FC72A551}" presName="childComposite" presStyleCnt="0">
        <dgm:presLayoutVars>
          <dgm:chMax val="0"/>
          <dgm:chPref val="0"/>
        </dgm:presLayoutVars>
      </dgm:prSet>
      <dgm:spPr/>
    </dgm:pt>
    <dgm:pt modelId="{C7795ED1-6CEF-4CB0-839D-2BDF36984486}" type="pres">
      <dgm:prSet presAssocID="{C54A6F7E-A09B-4B70-A5BF-9567FC72A551}" presName="ChildAccent" presStyleLbl="solidFgAcc1" presStyleIdx="23" presStyleCnt="29"/>
      <dgm:spPr/>
    </dgm:pt>
    <dgm:pt modelId="{FCCCB626-1144-42C4-8C54-D1BA284FDE7A}" type="pres">
      <dgm:prSet presAssocID="{C54A6F7E-A09B-4B70-A5BF-9567FC72A551}" presName="Child" presStyleLbl="revTx" presStyleIdx="29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F9A22-240A-4961-AF05-F03E0737448B}" type="pres">
      <dgm:prSet presAssocID="{C2120481-AEEB-44A5-9DE6-FEE87974327A}" presName="childComposite" presStyleCnt="0">
        <dgm:presLayoutVars>
          <dgm:chMax val="0"/>
          <dgm:chPref val="0"/>
        </dgm:presLayoutVars>
      </dgm:prSet>
      <dgm:spPr/>
    </dgm:pt>
    <dgm:pt modelId="{C49A735C-ECDE-4E83-ABC0-04A11B353FB3}" type="pres">
      <dgm:prSet presAssocID="{C2120481-AEEB-44A5-9DE6-FEE87974327A}" presName="ChildAccent" presStyleLbl="solidFgAcc1" presStyleIdx="24" presStyleCnt="29"/>
      <dgm:spPr/>
    </dgm:pt>
    <dgm:pt modelId="{355349B8-4248-4EE6-9A54-482E18D1EDC6}" type="pres">
      <dgm:prSet presAssocID="{C2120481-AEEB-44A5-9DE6-FEE87974327A}" presName="Child" presStyleLbl="revTx" presStyleIdx="30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BAA8C-5E62-4DCC-B4C7-D05D046626FF}" type="pres">
      <dgm:prSet presAssocID="{2C9277B6-09C5-47E9-B987-600BF61AE98D}" presName="childComposite" presStyleCnt="0">
        <dgm:presLayoutVars>
          <dgm:chMax val="0"/>
          <dgm:chPref val="0"/>
        </dgm:presLayoutVars>
      </dgm:prSet>
      <dgm:spPr/>
    </dgm:pt>
    <dgm:pt modelId="{4EDBC4D2-EE52-4EA7-B595-485DB2516024}" type="pres">
      <dgm:prSet presAssocID="{2C9277B6-09C5-47E9-B987-600BF61AE98D}" presName="ChildAccent" presStyleLbl="solidFgAcc1" presStyleIdx="25" presStyleCnt="29"/>
      <dgm:spPr/>
    </dgm:pt>
    <dgm:pt modelId="{3E022460-49A4-46F8-96D5-98546A5859F5}" type="pres">
      <dgm:prSet presAssocID="{2C9277B6-09C5-47E9-B987-600BF61AE98D}" presName="Child" presStyleLbl="revTx" presStyleIdx="31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71E3C-0662-4FA1-B6E7-18D6225C1B1F}" type="pres">
      <dgm:prSet presAssocID="{CCAC0148-0B32-4CC1-8AA3-3A5D8D2BAE99}" presName="childComposite" presStyleCnt="0">
        <dgm:presLayoutVars>
          <dgm:chMax val="0"/>
          <dgm:chPref val="0"/>
        </dgm:presLayoutVars>
      </dgm:prSet>
      <dgm:spPr/>
    </dgm:pt>
    <dgm:pt modelId="{B541444E-279E-4F84-BDB8-0097768FBEC9}" type="pres">
      <dgm:prSet presAssocID="{CCAC0148-0B32-4CC1-8AA3-3A5D8D2BAE99}" presName="ChildAccent" presStyleLbl="solidFgAcc1" presStyleIdx="26" presStyleCnt="29"/>
      <dgm:spPr/>
    </dgm:pt>
    <dgm:pt modelId="{586AD87B-0FEC-46EF-BE4E-9C8EE495C56F}" type="pres">
      <dgm:prSet presAssocID="{CCAC0148-0B32-4CC1-8AA3-3A5D8D2BAE99}" presName="Child" presStyleLbl="revTx" presStyleIdx="32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33CC2-6271-4016-8E96-DEBEA485B548}" type="pres">
      <dgm:prSet presAssocID="{21BDAAD8-EC23-4BA7-B358-B2F55FF6630C}" presName="childComposite" presStyleCnt="0">
        <dgm:presLayoutVars>
          <dgm:chMax val="0"/>
          <dgm:chPref val="0"/>
        </dgm:presLayoutVars>
      </dgm:prSet>
      <dgm:spPr/>
    </dgm:pt>
    <dgm:pt modelId="{52E90364-6EAD-4865-A0C2-F4D1A1CB67F5}" type="pres">
      <dgm:prSet presAssocID="{21BDAAD8-EC23-4BA7-B358-B2F55FF6630C}" presName="ChildAccent" presStyleLbl="solidFgAcc1" presStyleIdx="27" presStyleCnt="29"/>
      <dgm:spPr/>
    </dgm:pt>
    <dgm:pt modelId="{E5282BD1-46CD-4059-A62A-76BB42EE72A2}" type="pres">
      <dgm:prSet presAssocID="{21BDAAD8-EC23-4BA7-B358-B2F55FF6630C}" presName="Child" presStyleLbl="revTx" presStyleIdx="33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BA86E-309E-4553-BDB7-EFEAA55E8C0F}" type="pres">
      <dgm:prSet presAssocID="{7FC1D425-D420-42B6-894A-ADFF7DBFE910}" presName="childComposite" presStyleCnt="0">
        <dgm:presLayoutVars>
          <dgm:chMax val="0"/>
          <dgm:chPref val="0"/>
        </dgm:presLayoutVars>
      </dgm:prSet>
      <dgm:spPr/>
    </dgm:pt>
    <dgm:pt modelId="{7E32B077-C54B-49F8-B2FE-CE28599BCE2A}" type="pres">
      <dgm:prSet presAssocID="{7FC1D425-D420-42B6-894A-ADFF7DBFE910}" presName="ChildAccent" presStyleLbl="solidFgAcc1" presStyleIdx="28" presStyleCnt="29"/>
      <dgm:spPr/>
    </dgm:pt>
    <dgm:pt modelId="{BB4B3A6C-3D3F-4BA2-8953-8930B9349B09}" type="pres">
      <dgm:prSet presAssocID="{7FC1D425-D420-42B6-894A-ADFF7DBFE910}" presName="Child" presStyleLbl="revTx" presStyleIdx="34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B179B5-740B-4E93-9E80-6D3681701D14}" type="presOf" srcId="{2ABDFDA5-D1B1-48D8-9919-2FD852BA3C0D}" destId="{B51B845C-B8A4-48E5-AF3B-1B72478F561C}" srcOrd="0" destOrd="0" presId="urn:microsoft.com/office/officeart/2008/layout/SquareAccentList"/>
    <dgm:cxn modelId="{344665AE-2163-45DD-8EDF-EC92EF682D44}" type="presOf" srcId="{D3CC644F-EB29-408A-8A03-29DA0054E2C7}" destId="{8918D004-2540-4A83-882F-7626EEEE0157}" srcOrd="0" destOrd="0" presId="urn:microsoft.com/office/officeart/2008/layout/SquareAccentList"/>
    <dgm:cxn modelId="{5F32B98C-49D3-4799-8CCA-5B0B45F7BB30}" type="presOf" srcId="{1C62C211-A2CB-40D7-BBF5-2B1167E95898}" destId="{5A169812-AF58-43D0-9277-7E8DCA87722E}" srcOrd="0" destOrd="0" presId="urn:microsoft.com/office/officeart/2008/layout/SquareAccentList"/>
    <dgm:cxn modelId="{EA5AEA2E-2104-4BC2-9374-C6C5AF4E4561}" srcId="{6BE90ED7-6D40-418B-9E10-B89FE14C0826}" destId="{F05C02AD-131B-4290-8470-98509709798D}" srcOrd="1" destOrd="0" parTransId="{6146E660-4A0D-4C1E-8791-CA49BD23C10F}" sibTransId="{454D9E86-010B-4B66-A841-6FEB59497EB4}"/>
    <dgm:cxn modelId="{EB7E26B0-7D1C-4438-91D2-7283715B01B3}" type="presOf" srcId="{3C2C6B6B-01B3-4890-8116-D23078835A7E}" destId="{0080CBB1-19EC-4722-BEB7-51C5BC7A8681}" srcOrd="0" destOrd="0" presId="urn:microsoft.com/office/officeart/2008/layout/SquareAccentList"/>
    <dgm:cxn modelId="{9F8CFC4F-4777-4405-9D20-1B01638F58B9}" type="presOf" srcId="{21BDAAD8-EC23-4BA7-B358-B2F55FF6630C}" destId="{E5282BD1-46CD-4059-A62A-76BB42EE72A2}" srcOrd="0" destOrd="0" presId="urn:microsoft.com/office/officeart/2008/layout/SquareAccentList"/>
    <dgm:cxn modelId="{6E342BB4-711A-454C-9AD9-829B0B377ECE}" type="presOf" srcId="{CCAC0148-0B32-4CC1-8AA3-3A5D8D2BAE99}" destId="{586AD87B-0FEC-46EF-BE4E-9C8EE495C56F}" srcOrd="0" destOrd="0" presId="urn:microsoft.com/office/officeart/2008/layout/SquareAccentList"/>
    <dgm:cxn modelId="{E43C1BCC-6E9A-4905-A086-109DC0303E72}" type="presOf" srcId="{537D3B56-E8B3-4111-83F9-7185E394E833}" destId="{F06424E0-6E27-43DF-A09A-FA88AF57547F}" srcOrd="0" destOrd="0" presId="urn:microsoft.com/office/officeart/2008/layout/SquareAccentList"/>
    <dgm:cxn modelId="{D9468509-3F00-4EBF-BB93-65E285AF7E97}" srcId="{6EC45987-53F4-4D1B-9AC1-52B40FF33725}" destId="{2C9277B6-09C5-47E9-B987-600BF61AE98D}" srcOrd="6" destOrd="0" parTransId="{0B0CDAB9-624C-4E9C-A0F8-A4E916F1CCD2}" sibTransId="{ED8BD144-9E59-48BF-AC9F-6BF9F92408A1}"/>
    <dgm:cxn modelId="{436FD402-693E-4C68-86D2-B1F79A62EABA}" type="presOf" srcId="{2C9277B6-09C5-47E9-B987-600BF61AE98D}" destId="{3E022460-49A4-46F8-96D5-98546A5859F5}" srcOrd="0" destOrd="0" presId="urn:microsoft.com/office/officeart/2008/layout/SquareAccentList"/>
    <dgm:cxn modelId="{5950FA43-1F7E-4E93-9107-9A24624110E4}" type="presOf" srcId="{6EC45987-53F4-4D1B-9AC1-52B40FF33725}" destId="{FDBCDEE3-20E0-4D28-8334-6E3146E18D51}" srcOrd="0" destOrd="0" presId="urn:microsoft.com/office/officeart/2008/layout/SquareAccentList"/>
    <dgm:cxn modelId="{062106A0-9902-49FF-96A8-E38A68509433}" type="presOf" srcId="{44CAB162-7C99-4C5C-A15A-347E2A40F93F}" destId="{318AECF0-9F77-4468-8C7B-8A7BB358951B}" srcOrd="0" destOrd="0" presId="urn:microsoft.com/office/officeart/2008/layout/SquareAccentList"/>
    <dgm:cxn modelId="{C27555EB-0839-4DBD-9DC5-4DE2E9E299BA}" type="presOf" srcId="{00CBB24B-14FA-426E-BCE5-ABC74032A083}" destId="{B90F68C0-2198-41B5-9F55-54741AC99F92}" srcOrd="0" destOrd="0" presId="urn:microsoft.com/office/officeart/2008/layout/SquareAccentList"/>
    <dgm:cxn modelId="{62766B94-53BA-4FD8-9FCC-EEECC15916F6}" srcId="{44CAB162-7C99-4C5C-A15A-347E2A40F93F}" destId="{1C62C211-A2CB-40D7-BBF5-2B1167E95898}" srcOrd="0" destOrd="0" parTransId="{C50CA165-3BE4-4A96-A6DA-63FBD015F8C5}" sibTransId="{FB3EFB30-0BE0-41D5-9B92-BDD18714D639}"/>
    <dgm:cxn modelId="{A77E2777-E4B0-4426-914A-EB4F39C83CA2}" type="presOf" srcId="{9AD2806B-5B33-4BB8-8449-44765A66B170}" destId="{4B51CA7A-F5D8-437A-A6CD-81BCB594E025}" srcOrd="0" destOrd="0" presId="urn:microsoft.com/office/officeart/2008/layout/SquareAccentList"/>
    <dgm:cxn modelId="{5D976EEF-822A-4520-B374-EA889ED4D243}" srcId="{6EC45987-53F4-4D1B-9AC1-52B40FF33725}" destId="{CCAC0148-0B32-4CC1-8AA3-3A5D8D2BAE99}" srcOrd="7" destOrd="0" parTransId="{56503BEC-F129-4FDE-BF80-6A808C794F8B}" sibTransId="{578D1A6A-2BA1-4D2E-9969-813CB1C15467}"/>
    <dgm:cxn modelId="{DEAE4EB6-1322-499A-B8BA-DC226CE61777}" srcId="{1C62C211-A2CB-40D7-BBF5-2B1167E95898}" destId="{6B3AF50C-55E2-44BA-936A-FA72005862CA}" srcOrd="3" destOrd="0" parTransId="{9363A831-53D2-41F6-86DB-232CFF56996F}" sibTransId="{14E28C7F-D44B-42C1-97ED-9F5ECFAB22A5}"/>
    <dgm:cxn modelId="{9DB0C70E-12D7-4E41-A41A-1E647F097944}" type="presOf" srcId="{6F666425-E0D9-4038-9AB0-B5B8BDB7C70B}" destId="{96BB6148-EA3A-4E3D-B4AB-7CE95F810270}" srcOrd="0" destOrd="0" presId="urn:microsoft.com/office/officeart/2008/layout/SquareAccentList"/>
    <dgm:cxn modelId="{3A8E292A-F2D0-4DED-BB6E-6B0B46330D4D}" type="presOf" srcId="{5B6F672C-3D9E-4E2A-836A-03FEF54F6702}" destId="{A1817F1B-DC8C-4B7A-B7B2-FC4769E7684B}" srcOrd="0" destOrd="0" presId="urn:microsoft.com/office/officeart/2008/layout/SquareAccentList"/>
    <dgm:cxn modelId="{5F217ED8-7DEC-4849-B311-0B1925C0C097}" type="presOf" srcId="{DC8A3204-D534-4EE2-9F39-F9C5B8CB4697}" destId="{C7B8B610-08B6-45A2-A24C-80B89CB6129E}" srcOrd="0" destOrd="0" presId="urn:microsoft.com/office/officeart/2008/layout/SquareAccentList"/>
    <dgm:cxn modelId="{F0F652EC-06F1-4BC2-A706-486ACE145D30}" type="presOf" srcId="{BA1C06DE-794B-499D-8665-803306DA7009}" destId="{A1DDFE2A-B0F2-4ECD-A08C-A919F0770A9F}" srcOrd="0" destOrd="0" presId="urn:microsoft.com/office/officeart/2008/layout/SquareAccentList"/>
    <dgm:cxn modelId="{FF2DAC05-E799-453C-BCCC-03EC030DDE3F}" type="presOf" srcId="{9CB4AC91-9A36-48D5-A6E9-B00906D1FEE6}" destId="{61CD5D6D-F371-43A9-9CCE-68728171A321}" srcOrd="0" destOrd="0" presId="urn:microsoft.com/office/officeart/2008/layout/SquareAccentList"/>
    <dgm:cxn modelId="{8500E127-B898-4A5E-BFBB-B6EEEBE3CDCB}" type="presOf" srcId="{591E2509-FE11-471C-8745-CEB5C7CB9B39}" destId="{B92727AA-167D-4DE1-A11B-B01BEBC2D4D5}" srcOrd="0" destOrd="0" presId="urn:microsoft.com/office/officeart/2008/layout/SquareAccentList"/>
    <dgm:cxn modelId="{B8F1320D-86AA-4B7F-A685-C0F9BD04F87E}" type="presOf" srcId="{6B3AF50C-55E2-44BA-936A-FA72005862CA}" destId="{5D0852EF-1767-4CA8-89BE-14585DAD5992}" srcOrd="0" destOrd="0" presId="urn:microsoft.com/office/officeart/2008/layout/SquareAccentList"/>
    <dgm:cxn modelId="{71BCBA4F-054E-49AB-AF4A-EE6C4775D1AA}" srcId="{44CAB162-7C99-4C5C-A15A-347E2A40F93F}" destId="{2ABDFDA5-D1B1-48D8-9919-2FD852BA3C0D}" srcOrd="2" destOrd="0" parTransId="{47514550-43D4-4469-8738-59A8DE3572DB}" sibTransId="{2D22148B-1899-4BAB-B324-8B841D129C4D}"/>
    <dgm:cxn modelId="{BBE3576C-4022-4783-AC08-76559FD1A2F0}" srcId="{6EC45987-53F4-4D1B-9AC1-52B40FF33725}" destId="{1AE4DFE4-256F-48CA-9616-DBDC6DFECE94}" srcOrd="3" destOrd="0" parTransId="{08987DE2-1DB0-4140-97FE-4B3611DBB5D9}" sibTransId="{2B051A80-FF68-4F94-8A51-4F0E42FF07A6}"/>
    <dgm:cxn modelId="{2A6F82A3-03C6-4358-937E-483686B7CB7A}" srcId="{44CAB162-7C99-4C5C-A15A-347E2A40F93F}" destId="{8A691477-214F-4FC8-BC3E-D6BD89AD3665}" srcOrd="4" destOrd="0" parTransId="{DAA50F3A-FFCF-4413-8EC2-839326DEA1A3}" sibTransId="{E9821B15-A4E2-4411-A6A0-3DD947239C08}"/>
    <dgm:cxn modelId="{6A51D015-B01E-4145-9D94-0358F24A8ECC}" srcId="{CE6395B1-FD27-40A8-BD25-515965289D1E}" destId="{6F666425-E0D9-4038-9AB0-B5B8BDB7C70B}" srcOrd="1" destOrd="0" parTransId="{DD92A035-2052-4C7E-BCC8-F643E12E47F9}" sibTransId="{914E1574-E47D-4278-AB5B-CA2788E300A6}"/>
    <dgm:cxn modelId="{1E1491F4-F52E-4E3A-9E57-61B6D1816E1A}" srcId="{CE6395B1-FD27-40A8-BD25-515965289D1E}" destId="{DC8A3204-D534-4EE2-9F39-F9C5B8CB4697}" srcOrd="3" destOrd="0" parTransId="{06594C1A-4527-4C27-A1FF-70731B8B52C8}" sibTransId="{62CE7A78-941A-425F-BC5C-FFE24B11D497}"/>
    <dgm:cxn modelId="{87219D4C-B068-46DD-8AAF-1C0EEB4F3AB4}" srcId="{2ABDFDA5-D1B1-48D8-9919-2FD852BA3C0D}" destId="{537D3B56-E8B3-4111-83F9-7185E394E833}" srcOrd="1" destOrd="0" parTransId="{0805CAA1-91E0-4CFF-B19C-BA1BFDC4FCC0}" sibTransId="{FB447D6C-F89C-4B24-B4A6-D62D7BAB6D39}"/>
    <dgm:cxn modelId="{65DDCF4E-B605-4B95-8BC6-3C1CA7C0A636}" type="presOf" srcId="{F05C02AD-131B-4290-8470-98509709798D}" destId="{EAA646C4-BC36-4351-A641-6B758453FA97}" srcOrd="0" destOrd="0" presId="urn:microsoft.com/office/officeart/2008/layout/SquareAccentList"/>
    <dgm:cxn modelId="{FC5DDF2B-FF07-4E94-B9DD-CB03CFFD3300}" type="presOf" srcId="{93DEFFBC-A1A6-4513-9EF3-B55AB4429453}" destId="{0AB50EC7-077A-409C-9657-50E4EC8052A5}" srcOrd="0" destOrd="0" presId="urn:microsoft.com/office/officeart/2008/layout/SquareAccentList"/>
    <dgm:cxn modelId="{7870B0D1-B4E3-4A6A-8370-92C225C9143D}" srcId="{1C62C211-A2CB-40D7-BBF5-2B1167E95898}" destId="{D3CC644F-EB29-408A-8A03-29DA0054E2C7}" srcOrd="1" destOrd="0" parTransId="{5004EBB1-A2EF-4893-816A-DE1C5381C89A}" sibTransId="{A41B6008-4116-44D8-BCB7-3F0C64839F81}"/>
    <dgm:cxn modelId="{5E72C30D-6ED7-4D45-89E0-9B7E13384B0B}" srcId="{8A691477-214F-4FC8-BC3E-D6BD89AD3665}" destId="{C7BA30F2-534F-49AB-9A92-D8B67F1E353C}" srcOrd="3" destOrd="0" parTransId="{AA27EEAD-AF78-4FCE-B80C-903D20C32BF0}" sibTransId="{ED59BF6F-F5AA-4CFC-A493-23DA386FE6E2}"/>
    <dgm:cxn modelId="{13AF62AE-A840-43A1-B3AE-DE47C5B4D1C0}" srcId="{6EC45987-53F4-4D1B-9AC1-52B40FF33725}" destId="{7A251237-C642-4394-9AA4-0C909A7F7856}" srcOrd="1" destOrd="0" parTransId="{9EA3416D-750C-4443-9306-7490705BB5E8}" sibTransId="{45AE5A05-2A77-40EA-90F2-3F8F7AE17519}"/>
    <dgm:cxn modelId="{70995A30-52AA-4294-9278-CE5B4F6682E7}" type="presOf" srcId="{C2120481-AEEB-44A5-9DE6-FEE87974327A}" destId="{355349B8-4248-4EE6-9A54-482E18D1EDC6}" srcOrd="0" destOrd="0" presId="urn:microsoft.com/office/officeart/2008/layout/SquareAccentList"/>
    <dgm:cxn modelId="{85F4A040-397E-474A-A0B3-D55F843D55C6}" type="presOf" srcId="{CE6395B1-FD27-40A8-BD25-515965289D1E}" destId="{A1D156CC-C665-41A9-87E3-747617A080DC}" srcOrd="0" destOrd="0" presId="urn:microsoft.com/office/officeart/2008/layout/SquareAccentList"/>
    <dgm:cxn modelId="{26193AD7-EA39-46C1-8A7E-C4E045AA1CCC}" srcId="{CE6395B1-FD27-40A8-BD25-515965289D1E}" destId="{BA1C06DE-794B-499D-8665-803306DA7009}" srcOrd="4" destOrd="0" parTransId="{3B4F638F-2333-4CAF-8EC8-60C7080F3752}" sibTransId="{30A3A041-1543-4F41-AE24-0F60E608F3DF}"/>
    <dgm:cxn modelId="{4B9B76B7-2B5F-4F2C-BA16-A9EB84A569A0}" srcId="{2ABDFDA5-D1B1-48D8-9919-2FD852BA3C0D}" destId="{5B562000-1D90-4455-949F-4BD701C283F6}" srcOrd="0" destOrd="0" parTransId="{32C32FDB-50E7-41C1-A6F0-FCF0F786F724}" sibTransId="{8010E655-C0E9-4BEB-8207-719FBDD81ED9}"/>
    <dgm:cxn modelId="{571AC212-B9E7-4392-B928-36A8BD33E0CF}" srcId="{1C62C211-A2CB-40D7-BBF5-2B1167E95898}" destId="{93DEFFBC-A1A6-4513-9EF3-B55AB4429453}" srcOrd="0" destOrd="0" parTransId="{EFE29692-1890-48BA-9BFB-5251133DA2F4}" sibTransId="{ED9B6ECA-231E-4135-BE3E-4DDFB67117E2}"/>
    <dgm:cxn modelId="{444FAFA1-5E22-4EBF-8D21-5C357FC06DFD}" srcId="{8A691477-214F-4FC8-BC3E-D6BD89AD3665}" destId="{EB9BEFA0-36CD-4FEE-9DB3-C305DC4DDD9A}" srcOrd="0" destOrd="0" parTransId="{21FA4D61-DF08-449F-824D-F093C1AEC86D}" sibTransId="{659CB06C-7422-42BE-B314-B6C74480E4DC}"/>
    <dgm:cxn modelId="{6A49ABFE-B20B-4651-B6DD-1A3C727259E7}" type="presOf" srcId="{FAE1F482-95DB-4834-B276-59541B8FC265}" destId="{09D7A089-2CE3-4AAD-96E2-79F94800489A}" srcOrd="0" destOrd="0" presId="urn:microsoft.com/office/officeart/2008/layout/SquareAccentList"/>
    <dgm:cxn modelId="{1FED6A18-FB32-4D58-A348-128D89E9F6B8}" srcId="{6BE90ED7-6D40-418B-9E10-B89FE14C0826}" destId="{3C2C6B6B-01B3-4890-8116-D23078835A7E}" srcOrd="2" destOrd="0" parTransId="{6C92F725-778B-4D71-A68D-7F548E6C79E3}" sibTransId="{D541B7D7-8478-4B7C-94AC-7110D6DB6E82}"/>
    <dgm:cxn modelId="{D10F4E9D-450A-43AB-B19A-971ECE62A944}" srcId="{44CAB162-7C99-4C5C-A15A-347E2A40F93F}" destId="{6BE90ED7-6D40-418B-9E10-B89FE14C0826}" srcOrd="1" destOrd="0" parTransId="{C26BA0B1-55C5-4A7C-82D6-4E33691769BF}" sibTransId="{63D56173-4C02-41F8-AF0A-78D09F2EC6D6}"/>
    <dgm:cxn modelId="{D3A3945B-0A46-474B-BDDF-C23D3DDD7767}" srcId="{CE6395B1-FD27-40A8-BD25-515965289D1E}" destId="{9AD2806B-5B33-4BB8-8449-44765A66B170}" srcOrd="5" destOrd="0" parTransId="{0B575129-5F5D-48E9-A0A9-084B62F9A920}" sibTransId="{538376BB-9ED3-48CD-ACFE-D91E1AB01186}"/>
    <dgm:cxn modelId="{E68CC946-B459-49D1-AE19-9EDFFECF7B75}" type="presOf" srcId="{8A691477-214F-4FC8-BC3E-D6BD89AD3665}" destId="{2756253A-4BF7-4CA5-947F-C57FD2E3B360}" srcOrd="0" destOrd="0" presId="urn:microsoft.com/office/officeart/2008/layout/SquareAccentList"/>
    <dgm:cxn modelId="{782C9305-5001-474D-9126-505BB4A430D8}" srcId="{6EC45987-53F4-4D1B-9AC1-52B40FF33725}" destId="{8FBF2354-86D9-4971-927F-9B03AD598821}" srcOrd="0" destOrd="0" parTransId="{5E66A852-0951-4ED1-9A2E-510AC80A4131}" sibTransId="{4C496254-2769-47DF-8AA5-2EB4976ADC71}"/>
    <dgm:cxn modelId="{2BD02D41-CDA3-4C79-8D9B-8CC42F97DA8A}" srcId="{1C62C211-A2CB-40D7-BBF5-2B1167E95898}" destId="{591E2509-FE11-471C-8745-CEB5C7CB9B39}" srcOrd="2" destOrd="0" parTransId="{9DA63797-EF80-4CB2-A5B5-2ED578A02B50}" sibTransId="{6D90BCF1-13FD-4BD5-AF7C-54EA10D3CE8D}"/>
    <dgm:cxn modelId="{0C39162F-4E89-4078-832E-C2C9FF46E8AB}" srcId="{CE6395B1-FD27-40A8-BD25-515965289D1E}" destId="{9CB4AC91-9A36-48D5-A6E9-B00906D1FEE6}" srcOrd="0" destOrd="0" parTransId="{53888F8B-CE2C-4AD2-AE72-285601F4A03B}" sibTransId="{84C0317E-F9C6-4B02-A42A-0658345FE2CD}"/>
    <dgm:cxn modelId="{835EBF30-6518-4176-8341-A51C8B02E9E3}" srcId="{44CAB162-7C99-4C5C-A15A-347E2A40F93F}" destId="{CE6395B1-FD27-40A8-BD25-515965289D1E}" srcOrd="3" destOrd="0" parTransId="{2A140CDA-E9B7-41ED-9B50-9D38B010713B}" sibTransId="{2122A736-6C76-4F42-8EC1-7C3BC863702F}"/>
    <dgm:cxn modelId="{A5EFD121-2F58-4C16-A436-5C78E61BF997}" srcId="{6EC45987-53F4-4D1B-9AC1-52B40FF33725}" destId="{C2120481-AEEB-44A5-9DE6-FEE87974327A}" srcOrd="5" destOrd="0" parTransId="{7575D249-0844-47E5-B4B8-1B2EC448AF8D}" sibTransId="{74718D27-374C-4074-9BB2-AEFA6A27BBB5}"/>
    <dgm:cxn modelId="{EFFDAAAD-0690-47A5-8868-CDEBE2CCA27F}" srcId="{8A691477-214F-4FC8-BC3E-D6BD89AD3665}" destId="{5B6F672C-3D9E-4E2A-836A-03FEF54F6702}" srcOrd="1" destOrd="0" parTransId="{E6EA363E-E353-4716-83D8-734F18723B6E}" sibTransId="{19C92E3A-3198-4F8F-BEF1-2152249B55C9}"/>
    <dgm:cxn modelId="{7D3632D5-3AC1-4923-BA1A-AD2320D9AF58}" type="presOf" srcId="{5B562000-1D90-4455-949F-4BD701C283F6}" destId="{89972810-82C4-46A1-B75D-3A85520D6D2E}" srcOrd="0" destOrd="0" presId="urn:microsoft.com/office/officeart/2008/layout/SquareAccentList"/>
    <dgm:cxn modelId="{2D90D389-31A5-41D2-8634-487F19EB49BB}" srcId="{6EC45987-53F4-4D1B-9AC1-52B40FF33725}" destId="{C54A6F7E-A09B-4B70-A5BF-9567FC72A551}" srcOrd="4" destOrd="0" parTransId="{44A66AB9-C4F7-43EC-AF55-7ED67A7E6699}" sibTransId="{347AF3BE-3420-4BB8-8FAD-358561851F23}"/>
    <dgm:cxn modelId="{E8680F09-E5A1-434C-B517-19C69DA25FA9}" type="presOf" srcId="{7FC1D425-D420-42B6-894A-ADFF7DBFE910}" destId="{BB4B3A6C-3D3F-4BA2-8953-8930B9349B09}" srcOrd="0" destOrd="0" presId="urn:microsoft.com/office/officeart/2008/layout/SquareAccentList"/>
    <dgm:cxn modelId="{A9036F36-C0B5-495C-A4A6-ADCA46193513}" type="presOf" srcId="{7A251237-C642-4394-9AA4-0C909A7F7856}" destId="{4FAC51E4-BB4B-4C17-A44F-0BDA49FED67D}" srcOrd="0" destOrd="0" presId="urn:microsoft.com/office/officeart/2008/layout/SquareAccentList"/>
    <dgm:cxn modelId="{CDA1AA08-E092-4536-B4F6-8096E6DB0E2C}" type="presOf" srcId="{6BE90ED7-6D40-418B-9E10-B89FE14C0826}" destId="{297F9B7B-65DF-486A-B53F-9386CD57FE30}" srcOrd="0" destOrd="0" presId="urn:microsoft.com/office/officeart/2008/layout/SquareAccentList"/>
    <dgm:cxn modelId="{80940447-177F-434E-AEDC-851F1867D5FB}" srcId="{CE6395B1-FD27-40A8-BD25-515965289D1E}" destId="{5A97DD81-4C6D-45AC-BFE2-BB38B5BF5F45}" srcOrd="2" destOrd="0" parTransId="{F9F50024-36F3-4059-9F03-2C05FBF8E66A}" sibTransId="{D8A048D5-CB8F-49CE-AC9E-47547E9B8063}"/>
    <dgm:cxn modelId="{11C4BE39-C7B4-4753-80F6-AD9FFFC5B807}" type="presOf" srcId="{5A97DD81-4C6D-45AC-BFE2-BB38B5BF5F45}" destId="{10BA86FA-44FA-4D13-82A1-5F6368445653}" srcOrd="0" destOrd="0" presId="urn:microsoft.com/office/officeart/2008/layout/SquareAccentList"/>
    <dgm:cxn modelId="{0BBF2077-9CE2-45CE-8B14-EE9877CFD66F}" type="presOf" srcId="{C7BA30F2-534F-49AB-9A92-D8B67F1E353C}" destId="{ACAFBB79-C5D0-48E9-A34D-039639CD8466}" srcOrd="0" destOrd="0" presId="urn:microsoft.com/office/officeart/2008/layout/SquareAccentList"/>
    <dgm:cxn modelId="{582F7E81-0BB1-4DD2-ABCA-AE4407D6B126}" srcId="{6EC45987-53F4-4D1B-9AC1-52B40FF33725}" destId="{726A7F93-7487-4667-9673-3ACBFB809EB3}" srcOrd="2" destOrd="0" parTransId="{B677DE94-E670-4B93-A91A-0DCA4CC33BD0}" sibTransId="{5F6ECBB3-16E1-4EC3-8961-85C38EBA8401}"/>
    <dgm:cxn modelId="{E0839502-9F81-475B-91D9-C1D4E0963ECA}" srcId="{6EC45987-53F4-4D1B-9AC1-52B40FF33725}" destId="{21BDAAD8-EC23-4BA7-B358-B2F55FF6630C}" srcOrd="8" destOrd="0" parTransId="{C1C8D678-EF3B-4370-890F-84C0ED714706}" sibTransId="{03F15110-5B28-43C3-90D4-A870D10F5B90}"/>
    <dgm:cxn modelId="{3B88FDD4-F413-420D-9A95-5D91AFB3955F}" srcId="{6BE90ED7-6D40-418B-9E10-B89FE14C0826}" destId="{FAE1F482-95DB-4834-B276-59541B8FC265}" srcOrd="0" destOrd="0" parTransId="{2E902501-2099-4053-8DAF-248CD0496FCE}" sibTransId="{D4934255-CB6B-47F5-AB0D-1E19DFFAC912}"/>
    <dgm:cxn modelId="{06837D60-6706-428D-BD9D-69357C411D33}" type="presOf" srcId="{EB9BEFA0-36CD-4FEE-9DB3-C305DC4DDD9A}" destId="{57CE1671-99A4-4EE7-B345-CFD2633BAE6A}" srcOrd="0" destOrd="0" presId="urn:microsoft.com/office/officeart/2008/layout/SquareAccentList"/>
    <dgm:cxn modelId="{157B9CE1-F235-40D7-88C6-E6E0D9F4C658}" type="presOf" srcId="{C54A6F7E-A09B-4B70-A5BF-9567FC72A551}" destId="{FCCCB626-1144-42C4-8C54-D1BA284FDE7A}" srcOrd="0" destOrd="0" presId="urn:microsoft.com/office/officeart/2008/layout/SquareAccentList"/>
    <dgm:cxn modelId="{E900E0A2-C610-4263-9D73-B2535E81785A}" type="presOf" srcId="{8FBF2354-86D9-4971-927F-9B03AD598821}" destId="{710D95E5-BF02-4491-931D-79301B1C8429}" srcOrd="0" destOrd="0" presId="urn:microsoft.com/office/officeart/2008/layout/SquareAccentList"/>
    <dgm:cxn modelId="{82B62BA6-D27A-476E-BD97-AC817A0428ED}" type="presOf" srcId="{1AE4DFE4-256F-48CA-9616-DBDC6DFECE94}" destId="{AFBA2DC0-63A4-43B0-94C4-D26F7A2E55BA}" srcOrd="0" destOrd="0" presId="urn:microsoft.com/office/officeart/2008/layout/SquareAccentList"/>
    <dgm:cxn modelId="{58E37859-02AF-4B8F-93B5-0D021082B261}" srcId="{8A691477-214F-4FC8-BC3E-D6BD89AD3665}" destId="{00CBB24B-14FA-426E-BCE5-ABC74032A083}" srcOrd="2" destOrd="0" parTransId="{803C378F-42BB-4E1E-ABC0-8AB0BC7DF571}" sibTransId="{A2B17294-9A42-4101-9E05-4C0F76FB340A}"/>
    <dgm:cxn modelId="{E7C51F3A-BCE7-43E2-B70D-FBDE00CFA4E9}" type="presOf" srcId="{726A7F93-7487-4667-9673-3ACBFB809EB3}" destId="{D183B604-C0CB-4635-A53A-85F277A9AC1A}" srcOrd="0" destOrd="0" presId="urn:microsoft.com/office/officeart/2008/layout/SquareAccentList"/>
    <dgm:cxn modelId="{1451E50C-2A47-4903-B5F0-79930E192458}" srcId="{6EC45987-53F4-4D1B-9AC1-52B40FF33725}" destId="{7FC1D425-D420-42B6-894A-ADFF7DBFE910}" srcOrd="9" destOrd="0" parTransId="{17161C06-6456-4A01-A4ED-2473F7A01EC2}" sibTransId="{C0222188-AD87-4126-8B97-66DC8F2C70A5}"/>
    <dgm:cxn modelId="{C9920A96-C613-4A5A-BA74-5AC3AC7FB9B0}" srcId="{44CAB162-7C99-4C5C-A15A-347E2A40F93F}" destId="{6EC45987-53F4-4D1B-9AC1-52B40FF33725}" srcOrd="5" destOrd="0" parTransId="{AFF2E86B-1858-4875-B792-D55106392E32}" sibTransId="{429F64CF-7507-4164-92FF-5871F3382274}"/>
    <dgm:cxn modelId="{856EE2D3-38E8-4CED-B830-7691C1F960E0}" type="presParOf" srcId="{318AECF0-9F77-4468-8C7B-8A7BB358951B}" destId="{251F0A92-026B-4A4D-A341-B5FD8FBDC7CA}" srcOrd="0" destOrd="0" presId="urn:microsoft.com/office/officeart/2008/layout/SquareAccentList"/>
    <dgm:cxn modelId="{E5F74ED2-F2B1-40E3-8E81-3F7CFA357C7F}" type="presParOf" srcId="{251F0A92-026B-4A4D-A341-B5FD8FBDC7CA}" destId="{941536F7-02DA-4999-8E9F-5BCB097DEE79}" srcOrd="0" destOrd="0" presId="urn:microsoft.com/office/officeart/2008/layout/SquareAccentList"/>
    <dgm:cxn modelId="{4FD8E95D-1394-4AA6-B9C4-50A3344853F3}" type="presParOf" srcId="{941536F7-02DA-4999-8E9F-5BCB097DEE79}" destId="{464A35EA-077F-4F97-BF0C-5E0AE856DD1C}" srcOrd="0" destOrd="0" presId="urn:microsoft.com/office/officeart/2008/layout/SquareAccentList"/>
    <dgm:cxn modelId="{7B0D5815-8518-4961-81F5-4B7628A0552F}" type="presParOf" srcId="{941536F7-02DA-4999-8E9F-5BCB097DEE79}" destId="{532B6E9B-A32E-4DAB-9EF4-EF8E47B13113}" srcOrd="1" destOrd="0" presId="urn:microsoft.com/office/officeart/2008/layout/SquareAccentList"/>
    <dgm:cxn modelId="{F75A1DA8-E087-4A0D-9B14-4DD61ACA6FD9}" type="presParOf" srcId="{941536F7-02DA-4999-8E9F-5BCB097DEE79}" destId="{5A169812-AF58-43D0-9277-7E8DCA87722E}" srcOrd="2" destOrd="0" presId="urn:microsoft.com/office/officeart/2008/layout/SquareAccentList"/>
    <dgm:cxn modelId="{D762C86D-5701-4739-9A89-A14A59E06B65}" type="presParOf" srcId="{251F0A92-026B-4A4D-A341-B5FD8FBDC7CA}" destId="{591FCE20-CC2B-44ED-BEEF-892F4A25B6F6}" srcOrd="1" destOrd="0" presId="urn:microsoft.com/office/officeart/2008/layout/SquareAccentList"/>
    <dgm:cxn modelId="{D93FA6DF-C784-4EA8-A87C-437841D199E3}" type="presParOf" srcId="{591FCE20-CC2B-44ED-BEEF-892F4A25B6F6}" destId="{FCD6A609-400B-4651-806C-8734B789FA68}" srcOrd="0" destOrd="0" presId="urn:microsoft.com/office/officeart/2008/layout/SquareAccentList"/>
    <dgm:cxn modelId="{A927E0DD-E66B-42EA-B552-B8ECB4CBDE83}" type="presParOf" srcId="{FCD6A609-400B-4651-806C-8734B789FA68}" destId="{74DFB44B-639B-4780-A87C-DA07D82964F2}" srcOrd="0" destOrd="0" presId="urn:microsoft.com/office/officeart/2008/layout/SquareAccentList"/>
    <dgm:cxn modelId="{F98A7A43-479D-4CEA-A9C6-A0E3824957A9}" type="presParOf" srcId="{FCD6A609-400B-4651-806C-8734B789FA68}" destId="{0AB50EC7-077A-409C-9657-50E4EC8052A5}" srcOrd="1" destOrd="0" presId="urn:microsoft.com/office/officeart/2008/layout/SquareAccentList"/>
    <dgm:cxn modelId="{CBB09788-A07A-4AD4-8475-811CDEA5840B}" type="presParOf" srcId="{591FCE20-CC2B-44ED-BEEF-892F4A25B6F6}" destId="{0077A35A-3903-4D5F-8BDD-7FCF622BD923}" srcOrd="1" destOrd="0" presId="urn:microsoft.com/office/officeart/2008/layout/SquareAccentList"/>
    <dgm:cxn modelId="{88FBFDFF-5506-4E48-A2CE-9BB2CE70BCF2}" type="presParOf" srcId="{0077A35A-3903-4D5F-8BDD-7FCF622BD923}" destId="{B7753C68-87E2-4DC4-A83A-31E2BB2CB3C0}" srcOrd="0" destOrd="0" presId="urn:microsoft.com/office/officeart/2008/layout/SquareAccentList"/>
    <dgm:cxn modelId="{8CAD5542-E849-4740-89E9-ECA372F90D1E}" type="presParOf" srcId="{0077A35A-3903-4D5F-8BDD-7FCF622BD923}" destId="{8918D004-2540-4A83-882F-7626EEEE0157}" srcOrd="1" destOrd="0" presId="urn:microsoft.com/office/officeart/2008/layout/SquareAccentList"/>
    <dgm:cxn modelId="{48E85F5A-2EC7-4226-8CA2-D25F8C302386}" type="presParOf" srcId="{591FCE20-CC2B-44ED-BEEF-892F4A25B6F6}" destId="{B2E3DC6D-7F93-4F98-972B-18374FB0D97D}" srcOrd="2" destOrd="0" presId="urn:microsoft.com/office/officeart/2008/layout/SquareAccentList"/>
    <dgm:cxn modelId="{0619D38F-8098-4A4B-B5DE-819199EEB2E9}" type="presParOf" srcId="{B2E3DC6D-7F93-4F98-972B-18374FB0D97D}" destId="{E4F7C4C3-A91D-4D98-866B-4B72D4000065}" srcOrd="0" destOrd="0" presId="urn:microsoft.com/office/officeart/2008/layout/SquareAccentList"/>
    <dgm:cxn modelId="{827B3929-EEAE-47FC-951A-B9EF3ED7301C}" type="presParOf" srcId="{B2E3DC6D-7F93-4F98-972B-18374FB0D97D}" destId="{B92727AA-167D-4DE1-A11B-B01BEBC2D4D5}" srcOrd="1" destOrd="0" presId="urn:microsoft.com/office/officeart/2008/layout/SquareAccentList"/>
    <dgm:cxn modelId="{A203B829-B6AB-47E8-8D75-A44328FA7CE6}" type="presParOf" srcId="{591FCE20-CC2B-44ED-BEEF-892F4A25B6F6}" destId="{A1EEE6EC-239A-4BE8-9777-A8A9E29005CE}" srcOrd="3" destOrd="0" presId="urn:microsoft.com/office/officeart/2008/layout/SquareAccentList"/>
    <dgm:cxn modelId="{C93DB85D-33E9-4D73-BB20-144780447A18}" type="presParOf" srcId="{A1EEE6EC-239A-4BE8-9777-A8A9E29005CE}" destId="{F403E207-29A7-4CD1-BE68-6F4280C7FF4B}" srcOrd="0" destOrd="0" presId="urn:microsoft.com/office/officeart/2008/layout/SquareAccentList"/>
    <dgm:cxn modelId="{44B3AB18-D22C-4A8A-88F0-5DA1C08B5F18}" type="presParOf" srcId="{A1EEE6EC-239A-4BE8-9777-A8A9E29005CE}" destId="{5D0852EF-1767-4CA8-89BE-14585DAD5992}" srcOrd="1" destOrd="0" presId="urn:microsoft.com/office/officeart/2008/layout/SquareAccentList"/>
    <dgm:cxn modelId="{EFB6CD43-5FA7-4520-923E-EC5A2BC03D6F}" type="presParOf" srcId="{318AECF0-9F77-4468-8C7B-8A7BB358951B}" destId="{5670CF1C-D063-4735-B36E-4801BB15F17F}" srcOrd="1" destOrd="0" presId="urn:microsoft.com/office/officeart/2008/layout/SquareAccentList"/>
    <dgm:cxn modelId="{9388B0C4-0305-4731-82E5-7DBDD3E6691A}" type="presParOf" srcId="{5670CF1C-D063-4735-B36E-4801BB15F17F}" destId="{D6F6D229-43CF-4B50-897A-F2FB284F8F77}" srcOrd="0" destOrd="0" presId="urn:microsoft.com/office/officeart/2008/layout/SquareAccentList"/>
    <dgm:cxn modelId="{133C7DF2-2297-45CD-A001-AAB0ABFBBC51}" type="presParOf" srcId="{D6F6D229-43CF-4B50-897A-F2FB284F8F77}" destId="{EECFCEEC-F65D-4222-81D0-64E85BD14682}" srcOrd="0" destOrd="0" presId="urn:microsoft.com/office/officeart/2008/layout/SquareAccentList"/>
    <dgm:cxn modelId="{5B7882AE-EE00-4D46-8C53-917FC374CE8E}" type="presParOf" srcId="{D6F6D229-43CF-4B50-897A-F2FB284F8F77}" destId="{CC8E0B38-E725-42D2-A2CC-7F7ACC6C07C2}" srcOrd="1" destOrd="0" presId="urn:microsoft.com/office/officeart/2008/layout/SquareAccentList"/>
    <dgm:cxn modelId="{CF0CD7AB-3F27-446A-AFAD-94392C7AE930}" type="presParOf" srcId="{D6F6D229-43CF-4B50-897A-F2FB284F8F77}" destId="{297F9B7B-65DF-486A-B53F-9386CD57FE30}" srcOrd="2" destOrd="0" presId="urn:microsoft.com/office/officeart/2008/layout/SquareAccentList"/>
    <dgm:cxn modelId="{469C109F-1367-4444-81A0-013422B88A37}" type="presParOf" srcId="{5670CF1C-D063-4735-B36E-4801BB15F17F}" destId="{9472E202-7E44-4C9E-ADB6-6C79ED0907CA}" srcOrd="1" destOrd="0" presId="urn:microsoft.com/office/officeart/2008/layout/SquareAccentList"/>
    <dgm:cxn modelId="{9E22A311-789F-42B0-B5AD-16D9D4DAEBFF}" type="presParOf" srcId="{9472E202-7E44-4C9E-ADB6-6C79ED0907CA}" destId="{520F5BC3-BC65-49DC-96EB-6F649C6E2506}" srcOrd="0" destOrd="0" presId="urn:microsoft.com/office/officeart/2008/layout/SquareAccentList"/>
    <dgm:cxn modelId="{82375056-8D35-4F03-91EF-B859616D3D94}" type="presParOf" srcId="{520F5BC3-BC65-49DC-96EB-6F649C6E2506}" destId="{04C1347B-E2D4-45C4-A381-7CA51497679B}" srcOrd="0" destOrd="0" presId="urn:microsoft.com/office/officeart/2008/layout/SquareAccentList"/>
    <dgm:cxn modelId="{4067ADCE-D2EA-43B6-AE67-0C1CA603BC93}" type="presParOf" srcId="{520F5BC3-BC65-49DC-96EB-6F649C6E2506}" destId="{09D7A089-2CE3-4AAD-96E2-79F94800489A}" srcOrd="1" destOrd="0" presId="urn:microsoft.com/office/officeart/2008/layout/SquareAccentList"/>
    <dgm:cxn modelId="{D71B5C31-D237-41DB-8553-9373FF7187E8}" type="presParOf" srcId="{9472E202-7E44-4C9E-ADB6-6C79ED0907CA}" destId="{D9D5F5A8-F9F7-45BC-8CD8-FAB29803C74A}" srcOrd="1" destOrd="0" presId="urn:microsoft.com/office/officeart/2008/layout/SquareAccentList"/>
    <dgm:cxn modelId="{BBA6CFCF-BF43-4FCE-BF2D-31B1BED38E15}" type="presParOf" srcId="{D9D5F5A8-F9F7-45BC-8CD8-FAB29803C74A}" destId="{45810AC1-52AD-4F4B-842E-15B542473FF7}" srcOrd="0" destOrd="0" presId="urn:microsoft.com/office/officeart/2008/layout/SquareAccentList"/>
    <dgm:cxn modelId="{2DD1154B-2659-4420-8811-1BB04CF9AB76}" type="presParOf" srcId="{D9D5F5A8-F9F7-45BC-8CD8-FAB29803C74A}" destId="{EAA646C4-BC36-4351-A641-6B758453FA97}" srcOrd="1" destOrd="0" presId="urn:microsoft.com/office/officeart/2008/layout/SquareAccentList"/>
    <dgm:cxn modelId="{5474512F-7FBB-459D-BAE9-FCB536DB48C2}" type="presParOf" srcId="{9472E202-7E44-4C9E-ADB6-6C79ED0907CA}" destId="{2BFE08D2-2CB0-489B-BD5B-672FD5A96BEF}" srcOrd="2" destOrd="0" presId="urn:microsoft.com/office/officeart/2008/layout/SquareAccentList"/>
    <dgm:cxn modelId="{0D47FAEF-530B-4C5D-A235-581DC3453C86}" type="presParOf" srcId="{2BFE08D2-2CB0-489B-BD5B-672FD5A96BEF}" destId="{EC2E2ADA-246E-47F9-8D8C-D47FF19EEE7F}" srcOrd="0" destOrd="0" presId="urn:microsoft.com/office/officeart/2008/layout/SquareAccentList"/>
    <dgm:cxn modelId="{E9CD6910-3D6D-4773-8297-2743DE48B072}" type="presParOf" srcId="{2BFE08D2-2CB0-489B-BD5B-672FD5A96BEF}" destId="{0080CBB1-19EC-4722-BEB7-51C5BC7A8681}" srcOrd="1" destOrd="0" presId="urn:microsoft.com/office/officeart/2008/layout/SquareAccentList"/>
    <dgm:cxn modelId="{54F38ED9-5C90-42EA-9AFA-ACFA4D38A4B4}" type="presParOf" srcId="{318AECF0-9F77-4468-8C7B-8A7BB358951B}" destId="{5CF14B78-06BC-4DA0-B4E7-4E99CD325D26}" srcOrd="2" destOrd="0" presId="urn:microsoft.com/office/officeart/2008/layout/SquareAccentList"/>
    <dgm:cxn modelId="{00610366-22F0-42D8-A4A8-E1B8CFDC4C73}" type="presParOf" srcId="{5CF14B78-06BC-4DA0-B4E7-4E99CD325D26}" destId="{11C6D52F-23D3-4CDA-ADB6-F4A0AC9B9EF2}" srcOrd="0" destOrd="0" presId="urn:microsoft.com/office/officeart/2008/layout/SquareAccentList"/>
    <dgm:cxn modelId="{B64594E8-75F9-4EB9-9F75-608BB6A88A9F}" type="presParOf" srcId="{11C6D52F-23D3-4CDA-ADB6-F4A0AC9B9EF2}" destId="{F4564AED-9335-425E-A155-4208F911877C}" srcOrd="0" destOrd="0" presId="urn:microsoft.com/office/officeart/2008/layout/SquareAccentList"/>
    <dgm:cxn modelId="{B8304D66-CF8C-4B74-BB21-BC86EB88A837}" type="presParOf" srcId="{11C6D52F-23D3-4CDA-ADB6-F4A0AC9B9EF2}" destId="{94D60C35-5FA2-4A92-88A4-FF4D9707C2D1}" srcOrd="1" destOrd="0" presId="urn:microsoft.com/office/officeart/2008/layout/SquareAccentList"/>
    <dgm:cxn modelId="{004421F8-C24A-492A-886C-05C6E749A2D5}" type="presParOf" srcId="{11C6D52F-23D3-4CDA-ADB6-F4A0AC9B9EF2}" destId="{B51B845C-B8A4-48E5-AF3B-1B72478F561C}" srcOrd="2" destOrd="0" presId="urn:microsoft.com/office/officeart/2008/layout/SquareAccentList"/>
    <dgm:cxn modelId="{41C5C6F8-FFA0-4124-9A30-1CA28682CD67}" type="presParOf" srcId="{5CF14B78-06BC-4DA0-B4E7-4E99CD325D26}" destId="{159BAB33-66B2-439C-8E23-96BB6BE14A0E}" srcOrd="1" destOrd="0" presId="urn:microsoft.com/office/officeart/2008/layout/SquareAccentList"/>
    <dgm:cxn modelId="{0FCA02EC-AD0A-4817-96ED-C21967DEB140}" type="presParOf" srcId="{159BAB33-66B2-439C-8E23-96BB6BE14A0E}" destId="{25987E39-0019-4005-B87C-0C88BB8135EE}" srcOrd="0" destOrd="0" presId="urn:microsoft.com/office/officeart/2008/layout/SquareAccentList"/>
    <dgm:cxn modelId="{8C1488F3-0D54-48BC-BD3D-24AEA7BC0EC1}" type="presParOf" srcId="{25987E39-0019-4005-B87C-0C88BB8135EE}" destId="{9B2C9C14-8E90-48EB-8F97-E23485D19CD7}" srcOrd="0" destOrd="0" presId="urn:microsoft.com/office/officeart/2008/layout/SquareAccentList"/>
    <dgm:cxn modelId="{3DAE3F3C-732A-4C4D-9848-085E9BDAEFE4}" type="presParOf" srcId="{25987E39-0019-4005-B87C-0C88BB8135EE}" destId="{89972810-82C4-46A1-B75D-3A85520D6D2E}" srcOrd="1" destOrd="0" presId="urn:microsoft.com/office/officeart/2008/layout/SquareAccentList"/>
    <dgm:cxn modelId="{7948CCB3-C292-43AB-8153-44303C75D659}" type="presParOf" srcId="{159BAB33-66B2-439C-8E23-96BB6BE14A0E}" destId="{3F0A577F-9293-43B3-AD29-B2C06B3FA943}" srcOrd="1" destOrd="0" presId="urn:microsoft.com/office/officeart/2008/layout/SquareAccentList"/>
    <dgm:cxn modelId="{EACFAE57-8104-47E4-AE75-3D6E8DDCA3DE}" type="presParOf" srcId="{3F0A577F-9293-43B3-AD29-B2C06B3FA943}" destId="{C03470EE-43A8-4C64-9A62-717D25C4C68D}" srcOrd="0" destOrd="0" presId="urn:microsoft.com/office/officeart/2008/layout/SquareAccentList"/>
    <dgm:cxn modelId="{A598CE0C-E8CB-4038-B937-F4DB69D241C9}" type="presParOf" srcId="{3F0A577F-9293-43B3-AD29-B2C06B3FA943}" destId="{F06424E0-6E27-43DF-A09A-FA88AF57547F}" srcOrd="1" destOrd="0" presId="urn:microsoft.com/office/officeart/2008/layout/SquareAccentList"/>
    <dgm:cxn modelId="{50E12AB3-9043-4F8B-945A-93960EDB8DDF}" type="presParOf" srcId="{318AECF0-9F77-4468-8C7B-8A7BB358951B}" destId="{56CE63F6-58A6-4F22-BF65-8DB81084950C}" srcOrd="3" destOrd="0" presId="urn:microsoft.com/office/officeart/2008/layout/SquareAccentList"/>
    <dgm:cxn modelId="{C5B242A2-2FA6-4A17-A716-2CD1637FD989}" type="presParOf" srcId="{56CE63F6-58A6-4F22-BF65-8DB81084950C}" destId="{D1987493-D1A0-4AE3-8557-9F31F86FD9D6}" srcOrd="0" destOrd="0" presId="urn:microsoft.com/office/officeart/2008/layout/SquareAccentList"/>
    <dgm:cxn modelId="{94B14A9F-A837-486F-B4E5-DE1A6A4BABC7}" type="presParOf" srcId="{D1987493-D1A0-4AE3-8557-9F31F86FD9D6}" destId="{DBD3CE07-1871-4CC7-AC11-81605056B8B1}" srcOrd="0" destOrd="0" presId="urn:microsoft.com/office/officeart/2008/layout/SquareAccentList"/>
    <dgm:cxn modelId="{B81922E6-4C41-49E0-B22D-3A1577A8AE44}" type="presParOf" srcId="{D1987493-D1A0-4AE3-8557-9F31F86FD9D6}" destId="{A0C2E1D3-86B8-4DEA-9279-BB6B28B6F18C}" srcOrd="1" destOrd="0" presId="urn:microsoft.com/office/officeart/2008/layout/SquareAccentList"/>
    <dgm:cxn modelId="{953FD6C4-522E-4189-A5C5-BDB6D951871C}" type="presParOf" srcId="{D1987493-D1A0-4AE3-8557-9F31F86FD9D6}" destId="{A1D156CC-C665-41A9-87E3-747617A080DC}" srcOrd="2" destOrd="0" presId="urn:microsoft.com/office/officeart/2008/layout/SquareAccentList"/>
    <dgm:cxn modelId="{DD2AB682-BC80-40B6-B051-CE8F6C91BC31}" type="presParOf" srcId="{56CE63F6-58A6-4F22-BF65-8DB81084950C}" destId="{25D211E7-B15B-41A5-B223-8B2C45400BB6}" srcOrd="1" destOrd="0" presId="urn:microsoft.com/office/officeart/2008/layout/SquareAccentList"/>
    <dgm:cxn modelId="{5C21A96B-ADD8-4122-923E-7012E08D0AE1}" type="presParOf" srcId="{25D211E7-B15B-41A5-B223-8B2C45400BB6}" destId="{3B140301-5A6E-45F8-8FD2-7A525F9DBFC4}" srcOrd="0" destOrd="0" presId="urn:microsoft.com/office/officeart/2008/layout/SquareAccentList"/>
    <dgm:cxn modelId="{902BA57B-24C5-4FB9-A6F2-4B7556223225}" type="presParOf" srcId="{3B140301-5A6E-45F8-8FD2-7A525F9DBFC4}" destId="{92B6FB6A-E601-4C10-B60D-B300B63F89D5}" srcOrd="0" destOrd="0" presId="urn:microsoft.com/office/officeart/2008/layout/SquareAccentList"/>
    <dgm:cxn modelId="{DAEABFC2-A54E-43F8-8AF2-EFBCE9099B77}" type="presParOf" srcId="{3B140301-5A6E-45F8-8FD2-7A525F9DBFC4}" destId="{61CD5D6D-F371-43A9-9CCE-68728171A321}" srcOrd="1" destOrd="0" presId="urn:microsoft.com/office/officeart/2008/layout/SquareAccentList"/>
    <dgm:cxn modelId="{5198FC0A-76CF-4AAD-876B-3B61BAD78466}" type="presParOf" srcId="{25D211E7-B15B-41A5-B223-8B2C45400BB6}" destId="{9BA4AB4A-863B-4214-88EF-DC31752D5B4C}" srcOrd="1" destOrd="0" presId="urn:microsoft.com/office/officeart/2008/layout/SquareAccentList"/>
    <dgm:cxn modelId="{EEA87E06-53D8-4CE2-A222-16C61BD80A25}" type="presParOf" srcId="{9BA4AB4A-863B-4214-88EF-DC31752D5B4C}" destId="{BC44886E-A85A-4745-A044-7B775CD6B546}" srcOrd="0" destOrd="0" presId="urn:microsoft.com/office/officeart/2008/layout/SquareAccentList"/>
    <dgm:cxn modelId="{AA0A0050-50F0-40B8-8A61-56F9D3CABE0D}" type="presParOf" srcId="{9BA4AB4A-863B-4214-88EF-DC31752D5B4C}" destId="{96BB6148-EA3A-4E3D-B4AB-7CE95F810270}" srcOrd="1" destOrd="0" presId="urn:microsoft.com/office/officeart/2008/layout/SquareAccentList"/>
    <dgm:cxn modelId="{6FF6E2FC-2E81-4140-B2C4-030EF44EA5E1}" type="presParOf" srcId="{25D211E7-B15B-41A5-B223-8B2C45400BB6}" destId="{61E0CF98-E11E-45E4-97AB-FE85FD88A937}" srcOrd="2" destOrd="0" presId="urn:microsoft.com/office/officeart/2008/layout/SquareAccentList"/>
    <dgm:cxn modelId="{71D03BE2-4378-4273-BC65-D8D1B7854949}" type="presParOf" srcId="{61E0CF98-E11E-45E4-97AB-FE85FD88A937}" destId="{1FA594B7-AAD8-47F4-9682-D1F822D9B167}" srcOrd="0" destOrd="0" presId="urn:microsoft.com/office/officeart/2008/layout/SquareAccentList"/>
    <dgm:cxn modelId="{3AA28EA9-E2D3-4C8B-AAB3-3078832A46DF}" type="presParOf" srcId="{61E0CF98-E11E-45E4-97AB-FE85FD88A937}" destId="{10BA86FA-44FA-4D13-82A1-5F6368445653}" srcOrd="1" destOrd="0" presId="urn:microsoft.com/office/officeart/2008/layout/SquareAccentList"/>
    <dgm:cxn modelId="{77A80F4D-E1A0-4C0F-869F-7247B6280D22}" type="presParOf" srcId="{25D211E7-B15B-41A5-B223-8B2C45400BB6}" destId="{244B9BB8-7A21-41F2-931E-CDE5EBB9E308}" srcOrd="3" destOrd="0" presId="urn:microsoft.com/office/officeart/2008/layout/SquareAccentList"/>
    <dgm:cxn modelId="{7A4C2660-A598-4DFF-A330-B4AC34BA9767}" type="presParOf" srcId="{244B9BB8-7A21-41F2-931E-CDE5EBB9E308}" destId="{D1E9C2F3-5ACC-42D3-8170-E59E6A8817A8}" srcOrd="0" destOrd="0" presId="urn:microsoft.com/office/officeart/2008/layout/SquareAccentList"/>
    <dgm:cxn modelId="{C09EC691-7F12-43CA-A869-6D842174D9DD}" type="presParOf" srcId="{244B9BB8-7A21-41F2-931E-CDE5EBB9E308}" destId="{C7B8B610-08B6-45A2-A24C-80B89CB6129E}" srcOrd="1" destOrd="0" presId="urn:microsoft.com/office/officeart/2008/layout/SquareAccentList"/>
    <dgm:cxn modelId="{7347695E-8387-43BB-A2DE-AD5514C9470E}" type="presParOf" srcId="{25D211E7-B15B-41A5-B223-8B2C45400BB6}" destId="{2607A1E2-A1B6-4B22-AE69-957224ECA9AB}" srcOrd="4" destOrd="0" presId="urn:microsoft.com/office/officeart/2008/layout/SquareAccentList"/>
    <dgm:cxn modelId="{D4729733-CF05-4C59-919E-12C901EF271C}" type="presParOf" srcId="{2607A1E2-A1B6-4B22-AE69-957224ECA9AB}" destId="{7965C6C2-5C16-4EDE-A194-C80637DA0B3D}" srcOrd="0" destOrd="0" presId="urn:microsoft.com/office/officeart/2008/layout/SquareAccentList"/>
    <dgm:cxn modelId="{1DE5AE0D-ADEA-40C4-8AEF-8B9C2FAA9997}" type="presParOf" srcId="{2607A1E2-A1B6-4B22-AE69-957224ECA9AB}" destId="{A1DDFE2A-B0F2-4ECD-A08C-A919F0770A9F}" srcOrd="1" destOrd="0" presId="urn:microsoft.com/office/officeart/2008/layout/SquareAccentList"/>
    <dgm:cxn modelId="{5062C5E7-B361-41A8-BEE5-44A0D4A887EC}" type="presParOf" srcId="{25D211E7-B15B-41A5-B223-8B2C45400BB6}" destId="{2B43228F-FE73-4101-B498-0F254F6BD7EA}" srcOrd="5" destOrd="0" presId="urn:microsoft.com/office/officeart/2008/layout/SquareAccentList"/>
    <dgm:cxn modelId="{A95F092E-F2C7-4CD2-A14E-08F50BE5AC12}" type="presParOf" srcId="{2B43228F-FE73-4101-B498-0F254F6BD7EA}" destId="{1C406FA2-85FE-4E50-88D8-D477F4B77990}" srcOrd="0" destOrd="0" presId="urn:microsoft.com/office/officeart/2008/layout/SquareAccentList"/>
    <dgm:cxn modelId="{67D44BE4-4D5F-4370-9983-20E1521418CA}" type="presParOf" srcId="{2B43228F-FE73-4101-B498-0F254F6BD7EA}" destId="{4B51CA7A-F5D8-437A-A6CD-81BCB594E025}" srcOrd="1" destOrd="0" presId="urn:microsoft.com/office/officeart/2008/layout/SquareAccentList"/>
    <dgm:cxn modelId="{88C33691-547A-49F3-A495-1D90579C79E7}" type="presParOf" srcId="{318AECF0-9F77-4468-8C7B-8A7BB358951B}" destId="{E47ADD59-14D8-4347-89BE-D69F83BD6F88}" srcOrd="4" destOrd="0" presId="urn:microsoft.com/office/officeart/2008/layout/SquareAccentList"/>
    <dgm:cxn modelId="{6F993463-02CB-4C44-B5BB-16B7578B6388}" type="presParOf" srcId="{E47ADD59-14D8-4347-89BE-D69F83BD6F88}" destId="{5F67D19B-3E66-4FE4-8663-B90C870675FF}" srcOrd="0" destOrd="0" presId="urn:microsoft.com/office/officeart/2008/layout/SquareAccentList"/>
    <dgm:cxn modelId="{7BD00777-5527-46EB-A211-944A9ADCD9FE}" type="presParOf" srcId="{5F67D19B-3E66-4FE4-8663-B90C870675FF}" destId="{EC6917AC-86BC-4AF8-BFBD-B23C0F9FF4F6}" srcOrd="0" destOrd="0" presId="urn:microsoft.com/office/officeart/2008/layout/SquareAccentList"/>
    <dgm:cxn modelId="{8C41B605-4A1B-45EB-90A3-D26A98CB128A}" type="presParOf" srcId="{5F67D19B-3E66-4FE4-8663-B90C870675FF}" destId="{3D7618FB-D0E9-4382-91AE-33E99CB29D0C}" srcOrd="1" destOrd="0" presId="urn:microsoft.com/office/officeart/2008/layout/SquareAccentList"/>
    <dgm:cxn modelId="{F731AF28-7C8F-41F5-A32A-24FFBA6E9F24}" type="presParOf" srcId="{5F67D19B-3E66-4FE4-8663-B90C870675FF}" destId="{2756253A-4BF7-4CA5-947F-C57FD2E3B360}" srcOrd="2" destOrd="0" presId="urn:microsoft.com/office/officeart/2008/layout/SquareAccentList"/>
    <dgm:cxn modelId="{6B0131B7-D4A9-416B-BEFF-BE55F7F72920}" type="presParOf" srcId="{E47ADD59-14D8-4347-89BE-D69F83BD6F88}" destId="{E2143357-33F1-4A45-B9D8-28770F55000E}" srcOrd="1" destOrd="0" presId="urn:microsoft.com/office/officeart/2008/layout/SquareAccentList"/>
    <dgm:cxn modelId="{64902030-91ED-4DAB-BAEC-1A616776C8B5}" type="presParOf" srcId="{E2143357-33F1-4A45-B9D8-28770F55000E}" destId="{6291AF7A-136A-4929-8961-C87663E8D2AD}" srcOrd="0" destOrd="0" presId="urn:microsoft.com/office/officeart/2008/layout/SquareAccentList"/>
    <dgm:cxn modelId="{43E82742-3761-442D-9263-501B1C6E6520}" type="presParOf" srcId="{6291AF7A-136A-4929-8961-C87663E8D2AD}" destId="{1B5603E4-5A80-4B0A-8123-7D70B38A48B5}" srcOrd="0" destOrd="0" presId="urn:microsoft.com/office/officeart/2008/layout/SquareAccentList"/>
    <dgm:cxn modelId="{8608C28F-8E5A-4A0A-988D-5A5766428B47}" type="presParOf" srcId="{6291AF7A-136A-4929-8961-C87663E8D2AD}" destId="{57CE1671-99A4-4EE7-B345-CFD2633BAE6A}" srcOrd="1" destOrd="0" presId="urn:microsoft.com/office/officeart/2008/layout/SquareAccentList"/>
    <dgm:cxn modelId="{B1DDE17E-CD1B-401B-A21E-7A535319570F}" type="presParOf" srcId="{E2143357-33F1-4A45-B9D8-28770F55000E}" destId="{492443F8-F2BA-48C5-BEF3-5D177237E060}" srcOrd="1" destOrd="0" presId="urn:microsoft.com/office/officeart/2008/layout/SquareAccentList"/>
    <dgm:cxn modelId="{621F969C-394F-4C8A-9081-200C1A4B3892}" type="presParOf" srcId="{492443F8-F2BA-48C5-BEF3-5D177237E060}" destId="{D4AA9038-3DB0-4518-B1DF-3BCF932BB909}" srcOrd="0" destOrd="0" presId="urn:microsoft.com/office/officeart/2008/layout/SquareAccentList"/>
    <dgm:cxn modelId="{E69D9079-258E-4B14-86DB-FCF96BC074B9}" type="presParOf" srcId="{492443F8-F2BA-48C5-BEF3-5D177237E060}" destId="{A1817F1B-DC8C-4B7A-B7B2-FC4769E7684B}" srcOrd="1" destOrd="0" presId="urn:microsoft.com/office/officeart/2008/layout/SquareAccentList"/>
    <dgm:cxn modelId="{A87AAF7C-C4B1-4B6C-B56E-5DF5AD6CF1E9}" type="presParOf" srcId="{E2143357-33F1-4A45-B9D8-28770F55000E}" destId="{76629463-10E8-432E-AFD3-2A032B3842BE}" srcOrd="2" destOrd="0" presId="urn:microsoft.com/office/officeart/2008/layout/SquareAccentList"/>
    <dgm:cxn modelId="{80D8FE91-A2C9-4348-8A49-CF5ECF1B75F2}" type="presParOf" srcId="{76629463-10E8-432E-AFD3-2A032B3842BE}" destId="{221AAFED-C0E1-4472-8A85-A1A4748164B3}" srcOrd="0" destOrd="0" presId="urn:microsoft.com/office/officeart/2008/layout/SquareAccentList"/>
    <dgm:cxn modelId="{545647EF-1373-493F-94DF-2C59E39A57CA}" type="presParOf" srcId="{76629463-10E8-432E-AFD3-2A032B3842BE}" destId="{B90F68C0-2198-41B5-9F55-54741AC99F92}" srcOrd="1" destOrd="0" presId="urn:microsoft.com/office/officeart/2008/layout/SquareAccentList"/>
    <dgm:cxn modelId="{C34C7495-EE15-4757-8306-49FBD05D7F55}" type="presParOf" srcId="{E2143357-33F1-4A45-B9D8-28770F55000E}" destId="{5F7447DF-B6B4-42F4-A749-49F4BF38D981}" srcOrd="3" destOrd="0" presId="urn:microsoft.com/office/officeart/2008/layout/SquareAccentList"/>
    <dgm:cxn modelId="{15571C0E-B6CC-4C96-92D4-DB845C87A46F}" type="presParOf" srcId="{5F7447DF-B6B4-42F4-A749-49F4BF38D981}" destId="{BC809A8E-B02D-41AE-9D27-E570392DF819}" srcOrd="0" destOrd="0" presId="urn:microsoft.com/office/officeart/2008/layout/SquareAccentList"/>
    <dgm:cxn modelId="{DF212483-BFC0-48EF-B29F-BCCD478E0E1D}" type="presParOf" srcId="{5F7447DF-B6B4-42F4-A749-49F4BF38D981}" destId="{ACAFBB79-C5D0-48E9-A34D-039639CD8466}" srcOrd="1" destOrd="0" presId="urn:microsoft.com/office/officeart/2008/layout/SquareAccentList"/>
    <dgm:cxn modelId="{1C4C5969-D5CF-4302-8C9C-A0936479AE93}" type="presParOf" srcId="{318AECF0-9F77-4468-8C7B-8A7BB358951B}" destId="{717DB05F-AC04-45D2-B352-FE8FA28395D8}" srcOrd="5" destOrd="0" presId="urn:microsoft.com/office/officeart/2008/layout/SquareAccentList"/>
    <dgm:cxn modelId="{C2C2AA3C-4020-4874-B8F5-0CB95D56B745}" type="presParOf" srcId="{717DB05F-AC04-45D2-B352-FE8FA28395D8}" destId="{B77C850B-183D-4680-A1CE-DEDCE96D4CDB}" srcOrd="0" destOrd="0" presId="urn:microsoft.com/office/officeart/2008/layout/SquareAccentList"/>
    <dgm:cxn modelId="{68BCAF88-A8EA-4ED3-BEA9-2EFF4CF1D8AB}" type="presParOf" srcId="{B77C850B-183D-4680-A1CE-DEDCE96D4CDB}" destId="{AB811A63-EDF3-4176-834E-D6386EA7DA12}" srcOrd="0" destOrd="0" presId="urn:microsoft.com/office/officeart/2008/layout/SquareAccentList"/>
    <dgm:cxn modelId="{EEC3788E-8379-4951-A776-64B1384BE90B}" type="presParOf" srcId="{B77C850B-183D-4680-A1CE-DEDCE96D4CDB}" destId="{6FAFF97B-9A57-4B88-904F-B8ABB2AFFD5E}" srcOrd="1" destOrd="0" presId="urn:microsoft.com/office/officeart/2008/layout/SquareAccentList"/>
    <dgm:cxn modelId="{847E5452-8EFC-4721-8975-C27A99597218}" type="presParOf" srcId="{B77C850B-183D-4680-A1CE-DEDCE96D4CDB}" destId="{FDBCDEE3-20E0-4D28-8334-6E3146E18D51}" srcOrd="2" destOrd="0" presId="urn:microsoft.com/office/officeart/2008/layout/SquareAccentList"/>
    <dgm:cxn modelId="{D6BFFF5E-0D04-4B22-9AE5-96FF704EB82B}" type="presParOf" srcId="{717DB05F-AC04-45D2-B352-FE8FA28395D8}" destId="{4238D129-94DB-4332-8B9F-645BDDB37C09}" srcOrd="1" destOrd="0" presId="urn:microsoft.com/office/officeart/2008/layout/SquareAccentList"/>
    <dgm:cxn modelId="{6207E0AB-9DE0-4F98-A586-79E5944E6E2C}" type="presParOf" srcId="{4238D129-94DB-4332-8B9F-645BDDB37C09}" destId="{BC349FAA-24FC-4F91-BBB4-966B82C22B3B}" srcOrd="0" destOrd="0" presId="urn:microsoft.com/office/officeart/2008/layout/SquareAccentList"/>
    <dgm:cxn modelId="{E4684093-0F07-4FFC-B988-91B268BF82EF}" type="presParOf" srcId="{BC349FAA-24FC-4F91-BBB4-966B82C22B3B}" destId="{4B13C305-F729-427A-BE4B-CB6ED0038B11}" srcOrd="0" destOrd="0" presId="urn:microsoft.com/office/officeart/2008/layout/SquareAccentList"/>
    <dgm:cxn modelId="{C365681B-81C5-4766-9A42-E5AB6FD5C43C}" type="presParOf" srcId="{BC349FAA-24FC-4F91-BBB4-966B82C22B3B}" destId="{710D95E5-BF02-4491-931D-79301B1C8429}" srcOrd="1" destOrd="0" presId="urn:microsoft.com/office/officeart/2008/layout/SquareAccentList"/>
    <dgm:cxn modelId="{CB963661-E8BF-4D62-ACF9-A27FCC46050F}" type="presParOf" srcId="{4238D129-94DB-4332-8B9F-645BDDB37C09}" destId="{237DD4E0-BF76-4E3E-9033-D101A19B752C}" srcOrd="1" destOrd="0" presId="urn:microsoft.com/office/officeart/2008/layout/SquareAccentList"/>
    <dgm:cxn modelId="{189F07EE-DC17-41E7-AFE9-D72458AD2A65}" type="presParOf" srcId="{237DD4E0-BF76-4E3E-9033-D101A19B752C}" destId="{92C4B1F8-9B90-4809-8AB2-C33807993E50}" srcOrd="0" destOrd="0" presId="urn:microsoft.com/office/officeart/2008/layout/SquareAccentList"/>
    <dgm:cxn modelId="{3B2465CA-9A41-4EF8-AD95-43C5889C5BAA}" type="presParOf" srcId="{237DD4E0-BF76-4E3E-9033-D101A19B752C}" destId="{4FAC51E4-BB4B-4C17-A44F-0BDA49FED67D}" srcOrd="1" destOrd="0" presId="urn:microsoft.com/office/officeart/2008/layout/SquareAccentList"/>
    <dgm:cxn modelId="{8DAF47AF-D074-44C8-8943-3E0B2D1CB06D}" type="presParOf" srcId="{4238D129-94DB-4332-8B9F-645BDDB37C09}" destId="{44D4CA94-12F7-45D0-89DE-CC0B60261E32}" srcOrd="2" destOrd="0" presId="urn:microsoft.com/office/officeart/2008/layout/SquareAccentList"/>
    <dgm:cxn modelId="{42EF7773-8656-43E8-B834-A08342AC5C78}" type="presParOf" srcId="{44D4CA94-12F7-45D0-89DE-CC0B60261E32}" destId="{10F4F032-0C97-409B-8EBC-B4BE7C72F6F9}" srcOrd="0" destOrd="0" presId="urn:microsoft.com/office/officeart/2008/layout/SquareAccentList"/>
    <dgm:cxn modelId="{D7703E91-7226-4B96-8629-A9315E74676E}" type="presParOf" srcId="{44D4CA94-12F7-45D0-89DE-CC0B60261E32}" destId="{D183B604-C0CB-4635-A53A-85F277A9AC1A}" srcOrd="1" destOrd="0" presId="urn:microsoft.com/office/officeart/2008/layout/SquareAccentList"/>
    <dgm:cxn modelId="{7EBE1279-3A12-40C0-9019-6ED9A04298C2}" type="presParOf" srcId="{4238D129-94DB-4332-8B9F-645BDDB37C09}" destId="{3B162E66-6DF1-4C1F-9463-9A0ADAC76A1E}" srcOrd="3" destOrd="0" presId="urn:microsoft.com/office/officeart/2008/layout/SquareAccentList"/>
    <dgm:cxn modelId="{F51DD054-1E0E-40F0-AFA5-9C35E1AD5701}" type="presParOf" srcId="{3B162E66-6DF1-4C1F-9463-9A0ADAC76A1E}" destId="{A4AA4191-DE13-4E16-A721-5E180970DA32}" srcOrd="0" destOrd="0" presId="urn:microsoft.com/office/officeart/2008/layout/SquareAccentList"/>
    <dgm:cxn modelId="{A02F4D2B-6AD7-4EC9-8F56-0C507A3D7B90}" type="presParOf" srcId="{3B162E66-6DF1-4C1F-9463-9A0ADAC76A1E}" destId="{AFBA2DC0-63A4-43B0-94C4-D26F7A2E55BA}" srcOrd="1" destOrd="0" presId="urn:microsoft.com/office/officeart/2008/layout/SquareAccentList"/>
    <dgm:cxn modelId="{B30EDE47-8310-4A87-95C7-9F57D535D2F5}" type="presParOf" srcId="{4238D129-94DB-4332-8B9F-645BDDB37C09}" destId="{4FBAD0D7-34F8-4A75-A17B-7FF3F3DE1DC6}" srcOrd="4" destOrd="0" presId="urn:microsoft.com/office/officeart/2008/layout/SquareAccentList"/>
    <dgm:cxn modelId="{2844FA4C-F288-45F2-A09D-615A0565CA5F}" type="presParOf" srcId="{4FBAD0D7-34F8-4A75-A17B-7FF3F3DE1DC6}" destId="{C7795ED1-6CEF-4CB0-839D-2BDF36984486}" srcOrd="0" destOrd="0" presId="urn:microsoft.com/office/officeart/2008/layout/SquareAccentList"/>
    <dgm:cxn modelId="{DA73C43A-24E4-4ABD-9297-83CE9F8AD7F3}" type="presParOf" srcId="{4FBAD0D7-34F8-4A75-A17B-7FF3F3DE1DC6}" destId="{FCCCB626-1144-42C4-8C54-D1BA284FDE7A}" srcOrd="1" destOrd="0" presId="urn:microsoft.com/office/officeart/2008/layout/SquareAccentList"/>
    <dgm:cxn modelId="{46802810-972E-417B-A9D5-981646BA974C}" type="presParOf" srcId="{4238D129-94DB-4332-8B9F-645BDDB37C09}" destId="{8E5F9A22-240A-4961-AF05-F03E0737448B}" srcOrd="5" destOrd="0" presId="urn:microsoft.com/office/officeart/2008/layout/SquareAccentList"/>
    <dgm:cxn modelId="{16123A5C-A9BA-41D9-9363-7A352B66BD91}" type="presParOf" srcId="{8E5F9A22-240A-4961-AF05-F03E0737448B}" destId="{C49A735C-ECDE-4E83-ABC0-04A11B353FB3}" srcOrd="0" destOrd="0" presId="urn:microsoft.com/office/officeart/2008/layout/SquareAccentList"/>
    <dgm:cxn modelId="{7C0D4F59-7A20-420E-889F-E098962F092C}" type="presParOf" srcId="{8E5F9A22-240A-4961-AF05-F03E0737448B}" destId="{355349B8-4248-4EE6-9A54-482E18D1EDC6}" srcOrd="1" destOrd="0" presId="urn:microsoft.com/office/officeart/2008/layout/SquareAccentList"/>
    <dgm:cxn modelId="{8F7EEBCC-400B-4A1C-A8A9-6596C7B15C5E}" type="presParOf" srcId="{4238D129-94DB-4332-8B9F-645BDDB37C09}" destId="{23ABAA8C-5E62-4DCC-B4C7-D05D046626FF}" srcOrd="6" destOrd="0" presId="urn:microsoft.com/office/officeart/2008/layout/SquareAccentList"/>
    <dgm:cxn modelId="{97308BAC-1B3A-49E9-B320-A0F79F0C3B55}" type="presParOf" srcId="{23ABAA8C-5E62-4DCC-B4C7-D05D046626FF}" destId="{4EDBC4D2-EE52-4EA7-B595-485DB2516024}" srcOrd="0" destOrd="0" presId="urn:microsoft.com/office/officeart/2008/layout/SquareAccentList"/>
    <dgm:cxn modelId="{2C510E7B-A88F-40C8-A1F5-3A9C078D56B9}" type="presParOf" srcId="{23ABAA8C-5E62-4DCC-B4C7-D05D046626FF}" destId="{3E022460-49A4-46F8-96D5-98546A5859F5}" srcOrd="1" destOrd="0" presId="urn:microsoft.com/office/officeart/2008/layout/SquareAccentList"/>
    <dgm:cxn modelId="{9EC8B1FE-DC8A-4F08-B5A6-830672069638}" type="presParOf" srcId="{4238D129-94DB-4332-8B9F-645BDDB37C09}" destId="{5AD71E3C-0662-4FA1-B6E7-18D6225C1B1F}" srcOrd="7" destOrd="0" presId="urn:microsoft.com/office/officeart/2008/layout/SquareAccentList"/>
    <dgm:cxn modelId="{10FCF276-8B40-4F08-9DB1-115D721A2093}" type="presParOf" srcId="{5AD71E3C-0662-4FA1-B6E7-18D6225C1B1F}" destId="{B541444E-279E-4F84-BDB8-0097768FBEC9}" srcOrd="0" destOrd="0" presId="urn:microsoft.com/office/officeart/2008/layout/SquareAccentList"/>
    <dgm:cxn modelId="{E0942DEA-20CC-4C67-ACD6-D807751F6B16}" type="presParOf" srcId="{5AD71E3C-0662-4FA1-B6E7-18D6225C1B1F}" destId="{586AD87B-0FEC-46EF-BE4E-9C8EE495C56F}" srcOrd="1" destOrd="0" presId="urn:microsoft.com/office/officeart/2008/layout/SquareAccentList"/>
    <dgm:cxn modelId="{EAC355B5-06BC-4451-9CD8-C98783D291FC}" type="presParOf" srcId="{4238D129-94DB-4332-8B9F-645BDDB37C09}" destId="{FCE33CC2-6271-4016-8E96-DEBEA485B548}" srcOrd="8" destOrd="0" presId="urn:microsoft.com/office/officeart/2008/layout/SquareAccentList"/>
    <dgm:cxn modelId="{04E72A93-0353-4828-A18E-BB2053C88FF0}" type="presParOf" srcId="{FCE33CC2-6271-4016-8E96-DEBEA485B548}" destId="{52E90364-6EAD-4865-A0C2-F4D1A1CB67F5}" srcOrd="0" destOrd="0" presId="urn:microsoft.com/office/officeart/2008/layout/SquareAccentList"/>
    <dgm:cxn modelId="{11769316-3628-4BC7-B1C2-A1C13A087760}" type="presParOf" srcId="{FCE33CC2-6271-4016-8E96-DEBEA485B548}" destId="{E5282BD1-46CD-4059-A62A-76BB42EE72A2}" srcOrd="1" destOrd="0" presId="urn:microsoft.com/office/officeart/2008/layout/SquareAccentList"/>
    <dgm:cxn modelId="{6EBEB000-8FF3-4B53-BDC4-D6923A8D9FAD}" type="presParOf" srcId="{4238D129-94DB-4332-8B9F-645BDDB37C09}" destId="{E55BA86E-309E-4553-BDB7-EFEAA55E8C0F}" srcOrd="9" destOrd="0" presId="urn:microsoft.com/office/officeart/2008/layout/SquareAccentList"/>
    <dgm:cxn modelId="{C289E177-1268-4D41-87A2-DE911950CBEE}" type="presParOf" srcId="{E55BA86E-309E-4553-BDB7-EFEAA55E8C0F}" destId="{7E32B077-C54B-49F8-B2FE-CE28599BCE2A}" srcOrd="0" destOrd="0" presId="urn:microsoft.com/office/officeart/2008/layout/SquareAccentList"/>
    <dgm:cxn modelId="{4F0ADE38-2398-4E22-AB18-8EE8B20B5D5B}" type="presParOf" srcId="{E55BA86E-309E-4553-BDB7-EFEAA55E8C0F}" destId="{BB4B3A6C-3D3F-4BA2-8953-8930B9349B0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CAB162-7C99-4C5C-A15A-347E2A40F93F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62C211-A2CB-40D7-BBF5-2B1167E95898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C50CA165-3BE4-4A96-A6DA-63FBD015F8C5}" type="parTrans" cxnId="{62766B94-53BA-4FD8-9FCC-EEECC15916F6}">
      <dgm:prSet/>
      <dgm:spPr/>
      <dgm:t>
        <a:bodyPr/>
        <a:lstStyle/>
        <a:p>
          <a:endParaRPr lang="en-US"/>
        </a:p>
      </dgm:t>
    </dgm:pt>
    <dgm:pt modelId="{FB3EFB30-0BE0-41D5-9B92-BDD18714D639}" type="sibTrans" cxnId="{62766B94-53BA-4FD8-9FCC-EEECC15916F6}">
      <dgm:prSet/>
      <dgm:spPr/>
      <dgm:t>
        <a:bodyPr/>
        <a:lstStyle/>
        <a:p>
          <a:endParaRPr lang="en-US"/>
        </a:p>
      </dgm:t>
    </dgm:pt>
    <dgm:pt modelId="{6BE90ED7-6D40-418B-9E10-B89FE14C0826}">
      <dgm:prSet phldrT="[Text]"/>
      <dgm:spPr/>
      <dgm:t>
        <a:bodyPr/>
        <a:lstStyle/>
        <a:p>
          <a:r>
            <a:rPr lang="en-US" dirty="0" smtClean="0"/>
            <a:t>Construction</a:t>
          </a:r>
          <a:endParaRPr lang="en-US" dirty="0"/>
        </a:p>
      </dgm:t>
    </dgm:pt>
    <dgm:pt modelId="{C26BA0B1-55C5-4A7C-82D6-4E33691769BF}" type="parTrans" cxnId="{D10F4E9D-450A-43AB-B19A-971ECE62A944}">
      <dgm:prSet/>
      <dgm:spPr/>
      <dgm:t>
        <a:bodyPr/>
        <a:lstStyle/>
        <a:p>
          <a:endParaRPr lang="en-US"/>
        </a:p>
      </dgm:t>
    </dgm:pt>
    <dgm:pt modelId="{63D56173-4C02-41F8-AF0A-78D09F2EC6D6}" type="sibTrans" cxnId="{D10F4E9D-450A-43AB-B19A-971ECE62A944}">
      <dgm:prSet/>
      <dgm:spPr/>
      <dgm:t>
        <a:bodyPr/>
        <a:lstStyle/>
        <a:p>
          <a:endParaRPr lang="en-US"/>
        </a:p>
      </dgm:t>
    </dgm:pt>
    <dgm:pt modelId="{2ABDFDA5-D1B1-48D8-9919-2FD852BA3C0D}">
      <dgm:prSet phldrT="[Text]"/>
      <dgm:spPr/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47514550-43D4-4469-8738-59A8DE3572DB}" type="parTrans" cxnId="{71BCBA4F-054E-49AB-AF4A-EE6C4775D1AA}">
      <dgm:prSet/>
      <dgm:spPr/>
      <dgm:t>
        <a:bodyPr/>
        <a:lstStyle/>
        <a:p>
          <a:endParaRPr lang="en-US"/>
        </a:p>
      </dgm:t>
    </dgm:pt>
    <dgm:pt modelId="{2D22148B-1899-4BAB-B324-8B841D129C4D}" type="sibTrans" cxnId="{71BCBA4F-054E-49AB-AF4A-EE6C4775D1AA}">
      <dgm:prSet/>
      <dgm:spPr/>
      <dgm:t>
        <a:bodyPr/>
        <a:lstStyle/>
        <a:p>
          <a:endParaRPr lang="en-US"/>
        </a:p>
      </dgm:t>
    </dgm:pt>
    <dgm:pt modelId="{CE6395B1-FD27-40A8-BD25-515965289D1E}">
      <dgm:prSet phldrT="[Text]"/>
      <dgm:spPr/>
      <dgm:t>
        <a:bodyPr/>
        <a:lstStyle/>
        <a:p>
          <a:r>
            <a:rPr lang="en-US" dirty="0" smtClean="0"/>
            <a:t>Commissioning</a:t>
          </a:r>
          <a:endParaRPr lang="en-US" dirty="0"/>
        </a:p>
      </dgm:t>
    </dgm:pt>
    <dgm:pt modelId="{2A140CDA-E9B7-41ED-9B50-9D38B010713B}" type="parTrans" cxnId="{835EBF30-6518-4176-8341-A51C8B02E9E3}">
      <dgm:prSet/>
      <dgm:spPr/>
      <dgm:t>
        <a:bodyPr/>
        <a:lstStyle/>
        <a:p>
          <a:endParaRPr lang="en-US"/>
        </a:p>
      </dgm:t>
    </dgm:pt>
    <dgm:pt modelId="{2122A736-6C76-4F42-8EC1-7C3BC863702F}" type="sibTrans" cxnId="{835EBF30-6518-4176-8341-A51C8B02E9E3}">
      <dgm:prSet/>
      <dgm:spPr/>
      <dgm:t>
        <a:bodyPr/>
        <a:lstStyle/>
        <a:p>
          <a:endParaRPr lang="en-US"/>
        </a:p>
      </dgm:t>
    </dgm:pt>
    <dgm:pt modelId="{8A691477-214F-4FC8-BC3E-D6BD89AD3665}">
      <dgm:prSet phldrT="[Text]"/>
      <dgm:spPr/>
      <dgm:t>
        <a:bodyPr/>
        <a:lstStyle/>
        <a:p>
          <a:r>
            <a:rPr lang="en-US" dirty="0" smtClean="0"/>
            <a:t>Closeout</a:t>
          </a:r>
          <a:endParaRPr lang="en-US" dirty="0"/>
        </a:p>
      </dgm:t>
    </dgm:pt>
    <dgm:pt modelId="{DAA50F3A-FFCF-4413-8EC2-839326DEA1A3}" type="parTrans" cxnId="{2A6F82A3-03C6-4358-937E-483686B7CB7A}">
      <dgm:prSet/>
      <dgm:spPr/>
      <dgm:t>
        <a:bodyPr/>
        <a:lstStyle/>
        <a:p>
          <a:endParaRPr lang="en-US"/>
        </a:p>
      </dgm:t>
    </dgm:pt>
    <dgm:pt modelId="{E9821B15-A4E2-4411-A6A0-3DD947239C08}" type="sibTrans" cxnId="{2A6F82A3-03C6-4358-937E-483686B7CB7A}">
      <dgm:prSet/>
      <dgm:spPr/>
      <dgm:t>
        <a:bodyPr/>
        <a:lstStyle/>
        <a:p>
          <a:endParaRPr lang="en-US"/>
        </a:p>
      </dgm:t>
    </dgm:pt>
    <dgm:pt modelId="{93DEFFBC-A1A6-4513-9EF3-B55AB4429453}">
      <dgm:prSet phldrT="[Text]"/>
      <dgm:spPr/>
      <dgm:t>
        <a:bodyPr/>
        <a:lstStyle/>
        <a:p>
          <a:r>
            <a:rPr lang="en-US" dirty="0" smtClean="0"/>
            <a:t>Drawings</a:t>
          </a:r>
        </a:p>
      </dgm:t>
    </dgm:pt>
    <dgm:pt modelId="{EFE29692-1890-48BA-9BFB-5251133DA2F4}" type="parTrans" cxnId="{571AC212-B9E7-4392-B928-36A8BD33E0CF}">
      <dgm:prSet/>
      <dgm:spPr/>
      <dgm:t>
        <a:bodyPr/>
        <a:lstStyle/>
        <a:p>
          <a:endParaRPr lang="en-US"/>
        </a:p>
      </dgm:t>
    </dgm:pt>
    <dgm:pt modelId="{ED9B6ECA-231E-4135-BE3E-4DDFB67117E2}" type="sibTrans" cxnId="{571AC212-B9E7-4392-B928-36A8BD33E0CF}">
      <dgm:prSet/>
      <dgm:spPr/>
      <dgm:t>
        <a:bodyPr/>
        <a:lstStyle/>
        <a:p>
          <a:endParaRPr lang="en-US"/>
        </a:p>
      </dgm:t>
    </dgm:pt>
    <dgm:pt modelId="{D3CC644F-EB29-408A-8A03-29DA0054E2C7}">
      <dgm:prSet phldrT="[Text]"/>
      <dgm:spPr/>
      <dgm:t>
        <a:bodyPr/>
        <a:lstStyle/>
        <a:p>
          <a:r>
            <a:rPr lang="en-US" dirty="0" smtClean="0"/>
            <a:t>Specifications</a:t>
          </a:r>
        </a:p>
      </dgm:t>
    </dgm:pt>
    <dgm:pt modelId="{5004EBB1-A2EF-4893-816A-DE1C5381C89A}" type="parTrans" cxnId="{7870B0D1-B4E3-4A6A-8370-92C225C9143D}">
      <dgm:prSet/>
      <dgm:spPr/>
      <dgm:t>
        <a:bodyPr/>
        <a:lstStyle/>
        <a:p>
          <a:endParaRPr lang="en-US"/>
        </a:p>
      </dgm:t>
    </dgm:pt>
    <dgm:pt modelId="{A41B6008-4116-44D8-BCB7-3F0C64839F81}" type="sibTrans" cxnId="{7870B0D1-B4E3-4A6A-8370-92C225C9143D}">
      <dgm:prSet/>
      <dgm:spPr/>
      <dgm:t>
        <a:bodyPr/>
        <a:lstStyle/>
        <a:p>
          <a:endParaRPr lang="en-US"/>
        </a:p>
      </dgm:t>
    </dgm:pt>
    <dgm:pt modelId="{591E2509-FE11-471C-8745-CEB5C7CB9B39}">
      <dgm:prSet phldrT="[Text]"/>
      <dgm:spPr/>
      <dgm:t>
        <a:bodyPr/>
        <a:lstStyle/>
        <a:p>
          <a:r>
            <a:rPr lang="en-US" dirty="0" smtClean="0"/>
            <a:t>Documents</a:t>
          </a:r>
        </a:p>
      </dgm:t>
    </dgm:pt>
    <dgm:pt modelId="{9DA63797-EF80-4CB2-A5B5-2ED578A02B50}" type="parTrans" cxnId="{2BD02D41-CDA3-4C79-8D9B-8CC42F97DA8A}">
      <dgm:prSet/>
      <dgm:spPr/>
      <dgm:t>
        <a:bodyPr/>
        <a:lstStyle/>
        <a:p>
          <a:endParaRPr lang="en-US"/>
        </a:p>
      </dgm:t>
    </dgm:pt>
    <dgm:pt modelId="{6D90BCF1-13FD-4BD5-AF7C-54EA10D3CE8D}" type="sibTrans" cxnId="{2BD02D41-CDA3-4C79-8D9B-8CC42F97DA8A}">
      <dgm:prSet/>
      <dgm:spPr/>
      <dgm:t>
        <a:bodyPr/>
        <a:lstStyle/>
        <a:p>
          <a:endParaRPr lang="en-US"/>
        </a:p>
      </dgm:t>
    </dgm:pt>
    <dgm:pt modelId="{6B3AF50C-55E2-44BA-936A-FA72005862CA}">
      <dgm:prSet phldrT="[Text]"/>
      <dgm:spPr/>
      <dgm:t>
        <a:bodyPr/>
        <a:lstStyle/>
        <a:p>
          <a:r>
            <a:rPr lang="en-US" dirty="0" smtClean="0"/>
            <a:t>Design Review</a:t>
          </a:r>
        </a:p>
      </dgm:t>
    </dgm:pt>
    <dgm:pt modelId="{9363A831-53D2-41F6-86DB-232CFF56996F}" type="parTrans" cxnId="{DEAE4EB6-1322-499A-B8BA-DC226CE61777}">
      <dgm:prSet/>
      <dgm:spPr/>
      <dgm:t>
        <a:bodyPr/>
        <a:lstStyle/>
        <a:p>
          <a:endParaRPr lang="en-US"/>
        </a:p>
      </dgm:t>
    </dgm:pt>
    <dgm:pt modelId="{14E28C7F-D44B-42C1-97ED-9F5ECFAB22A5}" type="sibTrans" cxnId="{DEAE4EB6-1322-499A-B8BA-DC226CE61777}">
      <dgm:prSet/>
      <dgm:spPr/>
      <dgm:t>
        <a:bodyPr/>
        <a:lstStyle/>
        <a:p>
          <a:endParaRPr lang="en-US"/>
        </a:p>
      </dgm:t>
    </dgm:pt>
    <dgm:pt modelId="{FAE1F482-95DB-4834-B276-59541B8FC265}">
      <dgm:prSet phldrT="[Text]"/>
      <dgm:spPr/>
      <dgm:t>
        <a:bodyPr/>
        <a:lstStyle/>
        <a:p>
          <a:r>
            <a:rPr lang="en-US" dirty="0" smtClean="0"/>
            <a:t>Submittals</a:t>
          </a:r>
          <a:endParaRPr lang="en-US" dirty="0"/>
        </a:p>
      </dgm:t>
    </dgm:pt>
    <dgm:pt modelId="{2E902501-2099-4053-8DAF-248CD0496FCE}" type="parTrans" cxnId="{3B88FDD4-F413-420D-9A95-5D91AFB3955F}">
      <dgm:prSet/>
      <dgm:spPr/>
      <dgm:t>
        <a:bodyPr/>
        <a:lstStyle/>
        <a:p>
          <a:endParaRPr lang="en-US"/>
        </a:p>
      </dgm:t>
    </dgm:pt>
    <dgm:pt modelId="{D4934255-CB6B-47F5-AB0D-1E19DFFAC912}" type="sibTrans" cxnId="{3B88FDD4-F413-420D-9A95-5D91AFB3955F}">
      <dgm:prSet/>
      <dgm:spPr/>
      <dgm:t>
        <a:bodyPr/>
        <a:lstStyle/>
        <a:p>
          <a:endParaRPr lang="en-US"/>
        </a:p>
      </dgm:t>
    </dgm:pt>
    <dgm:pt modelId="{F05C02AD-131B-4290-8470-98509709798D}">
      <dgm:prSet phldrT="[Text]"/>
      <dgm:spPr/>
      <dgm:t>
        <a:bodyPr/>
        <a:lstStyle/>
        <a:p>
          <a:r>
            <a:rPr lang="en-US" dirty="0" smtClean="0"/>
            <a:t>RFI’s</a:t>
          </a:r>
          <a:endParaRPr lang="en-US" dirty="0"/>
        </a:p>
      </dgm:t>
    </dgm:pt>
    <dgm:pt modelId="{6146E660-4A0D-4C1E-8791-CA49BD23C10F}" type="parTrans" cxnId="{EA5AEA2E-2104-4BC2-9374-C6C5AF4E4561}">
      <dgm:prSet/>
      <dgm:spPr/>
      <dgm:t>
        <a:bodyPr/>
        <a:lstStyle/>
        <a:p>
          <a:endParaRPr lang="en-US"/>
        </a:p>
      </dgm:t>
    </dgm:pt>
    <dgm:pt modelId="{454D9E86-010B-4B66-A841-6FEB59497EB4}" type="sibTrans" cxnId="{EA5AEA2E-2104-4BC2-9374-C6C5AF4E4561}">
      <dgm:prSet/>
      <dgm:spPr/>
      <dgm:t>
        <a:bodyPr/>
        <a:lstStyle/>
        <a:p>
          <a:endParaRPr lang="en-US"/>
        </a:p>
      </dgm:t>
    </dgm:pt>
    <dgm:pt modelId="{3C2C6B6B-01B3-4890-8116-D23078835A7E}">
      <dgm:prSet phldrT="[Text]"/>
      <dgm:spPr/>
      <dgm:t>
        <a:bodyPr/>
        <a:lstStyle/>
        <a:p>
          <a:r>
            <a:rPr lang="en-US" dirty="0" smtClean="0"/>
            <a:t>Change Docs</a:t>
          </a:r>
          <a:endParaRPr lang="en-US" dirty="0"/>
        </a:p>
      </dgm:t>
    </dgm:pt>
    <dgm:pt modelId="{6C92F725-778B-4D71-A68D-7F548E6C79E3}" type="parTrans" cxnId="{1FED6A18-FB32-4D58-A348-128D89E9F6B8}">
      <dgm:prSet/>
      <dgm:spPr/>
      <dgm:t>
        <a:bodyPr/>
        <a:lstStyle/>
        <a:p>
          <a:endParaRPr lang="en-US"/>
        </a:p>
      </dgm:t>
    </dgm:pt>
    <dgm:pt modelId="{D541B7D7-8478-4B7C-94AC-7110D6DB6E82}" type="sibTrans" cxnId="{1FED6A18-FB32-4D58-A348-128D89E9F6B8}">
      <dgm:prSet/>
      <dgm:spPr/>
      <dgm:t>
        <a:bodyPr/>
        <a:lstStyle/>
        <a:p>
          <a:endParaRPr lang="en-US"/>
        </a:p>
      </dgm:t>
    </dgm:pt>
    <dgm:pt modelId="{5B562000-1D90-4455-949F-4BD701C283F6}">
      <dgm:prSet phldrT="[Text]"/>
      <dgm:spPr/>
      <dgm:t>
        <a:bodyPr/>
        <a:lstStyle/>
        <a:p>
          <a:r>
            <a:rPr lang="en-US" dirty="0" smtClean="0"/>
            <a:t>Inspections</a:t>
          </a:r>
          <a:endParaRPr lang="en-US" dirty="0"/>
        </a:p>
      </dgm:t>
    </dgm:pt>
    <dgm:pt modelId="{32C32FDB-50E7-41C1-A6F0-FCF0F786F724}" type="parTrans" cxnId="{4B9B76B7-2B5F-4F2C-BA16-A9EB84A569A0}">
      <dgm:prSet/>
      <dgm:spPr/>
      <dgm:t>
        <a:bodyPr/>
        <a:lstStyle/>
        <a:p>
          <a:endParaRPr lang="en-US"/>
        </a:p>
      </dgm:t>
    </dgm:pt>
    <dgm:pt modelId="{8010E655-C0E9-4BEB-8207-719FBDD81ED9}" type="sibTrans" cxnId="{4B9B76B7-2B5F-4F2C-BA16-A9EB84A569A0}">
      <dgm:prSet/>
      <dgm:spPr/>
      <dgm:t>
        <a:bodyPr/>
        <a:lstStyle/>
        <a:p>
          <a:endParaRPr lang="en-US"/>
        </a:p>
      </dgm:t>
    </dgm:pt>
    <dgm:pt modelId="{537D3B56-E8B3-4111-83F9-7185E394E833}">
      <dgm:prSet phldrT="[Text]"/>
      <dgm:spPr/>
      <dgm:t>
        <a:bodyPr/>
        <a:lstStyle/>
        <a:p>
          <a:r>
            <a:rPr lang="en-US" dirty="0" smtClean="0"/>
            <a:t>Punchlist</a:t>
          </a:r>
          <a:endParaRPr lang="en-US" dirty="0"/>
        </a:p>
      </dgm:t>
    </dgm:pt>
    <dgm:pt modelId="{0805CAA1-91E0-4CFF-B19C-BA1BFDC4FCC0}" type="parTrans" cxnId="{87219D4C-B068-46DD-8AAF-1C0EEB4F3AB4}">
      <dgm:prSet/>
      <dgm:spPr/>
      <dgm:t>
        <a:bodyPr/>
        <a:lstStyle/>
        <a:p>
          <a:endParaRPr lang="en-US"/>
        </a:p>
      </dgm:t>
    </dgm:pt>
    <dgm:pt modelId="{FB447D6C-F89C-4B24-B4A6-D62D7BAB6D39}" type="sibTrans" cxnId="{87219D4C-B068-46DD-8AAF-1C0EEB4F3AB4}">
      <dgm:prSet/>
      <dgm:spPr/>
      <dgm:t>
        <a:bodyPr/>
        <a:lstStyle/>
        <a:p>
          <a:endParaRPr lang="en-US"/>
        </a:p>
      </dgm:t>
    </dgm:pt>
    <dgm:pt modelId="{9CB4AC91-9A36-48D5-A6E9-B00906D1FEE6}">
      <dgm:prSet phldrT="[Text]"/>
      <dgm:spPr/>
      <dgm:t>
        <a:bodyPr/>
        <a:lstStyle/>
        <a:p>
          <a:r>
            <a:rPr lang="en-US" dirty="0" smtClean="0"/>
            <a:t>Equipment</a:t>
          </a:r>
          <a:endParaRPr lang="en-US" dirty="0"/>
        </a:p>
      </dgm:t>
    </dgm:pt>
    <dgm:pt modelId="{53888F8B-CE2C-4AD2-AE72-285601F4A03B}" type="parTrans" cxnId="{0C39162F-4E89-4078-832E-C2C9FF46E8AB}">
      <dgm:prSet/>
      <dgm:spPr/>
      <dgm:t>
        <a:bodyPr/>
        <a:lstStyle/>
        <a:p>
          <a:endParaRPr lang="en-US"/>
        </a:p>
      </dgm:t>
    </dgm:pt>
    <dgm:pt modelId="{84C0317E-F9C6-4B02-A42A-0658345FE2CD}" type="sibTrans" cxnId="{0C39162F-4E89-4078-832E-C2C9FF46E8AB}">
      <dgm:prSet/>
      <dgm:spPr/>
      <dgm:t>
        <a:bodyPr/>
        <a:lstStyle/>
        <a:p>
          <a:endParaRPr lang="en-US"/>
        </a:p>
      </dgm:t>
    </dgm:pt>
    <dgm:pt modelId="{DC8A3204-D534-4EE2-9F39-F9C5B8CB4697}">
      <dgm:prSet phldrT="[Text]"/>
      <dgm:spPr/>
      <dgm:t>
        <a:bodyPr/>
        <a:lstStyle/>
        <a:p>
          <a:r>
            <a:rPr lang="en-US" dirty="0" smtClean="0"/>
            <a:t>Checklists</a:t>
          </a:r>
          <a:endParaRPr lang="en-US" dirty="0"/>
        </a:p>
      </dgm:t>
    </dgm:pt>
    <dgm:pt modelId="{06594C1A-4527-4C27-A1FF-70731B8B52C8}" type="parTrans" cxnId="{1E1491F4-F52E-4E3A-9E57-61B6D1816E1A}">
      <dgm:prSet/>
      <dgm:spPr/>
      <dgm:t>
        <a:bodyPr/>
        <a:lstStyle/>
        <a:p>
          <a:endParaRPr lang="en-US"/>
        </a:p>
      </dgm:t>
    </dgm:pt>
    <dgm:pt modelId="{62CE7A78-941A-425F-BC5C-FFE24B11D497}" type="sibTrans" cxnId="{1E1491F4-F52E-4E3A-9E57-61B6D1816E1A}">
      <dgm:prSet/>
      <dgm:spPr/>
      <dgm:t>
        <a:bodyPr/>
        <a:lstStyle/>
        <a:p>
          <a:endParaRPr lang="en-US"/>
        </a:p>
      </dgm:t>
    </dgm:pt>
    <dgm:pt modelId="{BA1C06DE-794B-499D-8665-803306DA7009}">
      <dgm:prSet phldrT="[Text]"/>
      <dgm:spPr/>
      <dgm:t>
        <a:bodyPr/>
        <a:lstStyle/>
        <a:p>
          <a:r>
            <a:rPr lang="en-US" dirty="0" smtClean="0"/>
            <a:t>Functional Tests</a:t>
          </a:r>
          <a:endParaRPr lang="en-US" dirty="0"/>
        </a:p>
      </dgm:t>
    </dgm:pt>
    <dgm:pt modelId="{3B4F638F-2333-4CAF-8EC8-60C7080F3752}" type="parTrans" cxnId="{26193AD7-EA39-46C1-8A7E-C4E045AA1CCC}">
      <dgm:prSet/>
      <dgm:spPr/>
      <dgm:t>
        <a:bodyPr/>
        <a:lstStyle/>
        <a:p>
          <a:endParaRPr lang="en-US"/>
        </a:p>
      </dgm:t>
    </dgm:pt>
    <dgm:pt modelId="{30A3A041-1543-4F41-AE24-0F60E608F3DF}" type="sibTrans" cxnId="{26193AD7-EA39-46C1-8A7E-C4E045AA1CCC}">
      <dgm:prSet/>
      <dgm:spPr/>
      <dgm:t>
        <a:bodyPr/>
        <a:lstStyle/>
        <a:p>
          <a:endParaRPr lang="en-US"/>
        </a:p>
      </dgm:t>
    </dgm:pt>
    <dgm:pt modelId="{EB9BEFA0-36CD-4FEE-9DB3-C305DC4DDD9A}">
      <dgm:prSet phldrT="[Text]"/>
      <dgm:spPr/>
      <dgm:t>
        <a:bodyPr/>
        <a:lstStyle/>
        <a:p>
          <a:r>
            <a:rPr lang="en-US" dirty="0" smtClean="0"/>
            <a:t>O&amp;M’s</a:t>
          </a:r>
          <a:endParaRPr lang="en-US" dirty="0"/>
        </a:p>
      </dgm:t>
    </dgm:pt>
    <dgm:pt modelId="{21FA4D61-DF08-449F-824D-F093C1AEC86D}" type="parTrans" cxnId="{444FAFA1-5E22-4EBF-8D21-5C357FC06DFD}">
      <dgm:prSet/>
      <dgm:spPr/>
      <dgm:t>
        <a:bodyPr/>
        <a:lstStyle/>
        <a:p>
          <a:endParaRPr lang="en-US"/>
        </a:p>
      </dgm:t>
    </dgm:pt>
    <dgm:pt modelId="{659CB06C-7422-42BE-B314-B6C74480E4DC}" type="sibTrans" cxnId="{444FAFA1-5E22-4EBF-8D21-5C357FC06DFD}">
      <dgm:prSet/>
      <dgm:spPr/>
      <dgm:t>
        <a:bodyPr/>
        <a:lstStyle/>
        <a:p>
          <a:endParaRPr lang="en-US"/>
        </a:p>
      </dgm:t>
    </dgm:pt>
    <dgm:pt modelId="{5B6F672C-3D9E-4E2A-836A-03FEF54F6702}">
      <dgm:prSet phldrT="[Text]"/>
      <dgm:spPr/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E6EA363E-E353-4716-83D8-734F18723B6E}" type="parTrans" cxnId="{EFFDAAAD-0690-47A5-8868-CDEBE2CCA27F}">
      <dgm:prSet/>
      <dgm:spPr/>
      <dgm:t>
        <a:bodyPr/>
        <a:lstStyle/>
        <a:p>
          <a:endParaRPr lang="en-US"/>
        </a:p>
      </dgm:t>
    </dgm:pt>
    <dgm:pt modelId="{19C92E3A-3198-4F8F-BEF1-2152249B55C9}" type="sibTrans" cxnId="{EFFDAAAD-0690-47A5-8868-CDEBE2CCA27F}">
      <dgm:prSet/>
      <dgm:spPr/>
      <dgm:t>
        <a:bodyPr/>
        <a:lstStyle/>
        <a:p>
          <a:endParaRPr lang="en-US"/>
        </a:p>
      </dgm:t>
    </dgm:pt>
    <dgm:pt modelId="{00CBB24B-14FA-426E-BCE5-ABC74032A083}">
      <dgm:prSet phldrT="[Text]"/>
      <dgm:spPr/>
      <dgm:t>
        <a:bodyPr/>
        <a:lstStyle/>
        <a:p>
          <a:r>
            <a:rPr lang="en-US" dirty="0" smtClean="0"/>
            <a:t>Warranty</a:t>
          </a:r>
          <a:endParaRPr lang="en-US" dirty="0"/>
        </a:p>
      </dgm:t>
    </dgm:pt>
    <dgm:pt modelId="{803C378F-42BB-4E1E-ABC0-8AB0BC7DF571}" type="parTrans" cxnId="{58E37859-02AF-4B8F-93B5-0D021082B261}">
      <dgm:prSet/>
      <dgm:spPr/>
      <dgm:t>
        <a:bodyPr/>
        <a:lstStyle/>
        <a:p>
          <a:endParaRPr lang="en-US"/>
        </a:p>
      </dgm:t>
    </dgm:pt>
    <dgm:pt modelId="{A2B17294-9A42-4101-9E05-4C0F76FB340A}" type="sibTrans" cxnId="{58E37859-02AF-4B8F-93B5-0D021082B261}">
      <dgm:prSet/>
      <dgm:spPr/>
      <dgm:t>
        <a:bodyPr/>
        <a:lstStyle/>
        <a:p>
          <a:endParaRPr lang="en-US"/>
        </a:p>
      </dgm:t>
    </dgm:pt>
    <dgm:pt modelId="{C7BA30F2-534F-49AB-9A92-D8B67F1E353C}">
      <dgm:prSet phldrT="[Text]"/>
      <dgm:spPr/>
      <dgm:t>
        <a:bodyPr/>
        <a:lstStyle/>
        <a:p>
          <a:r>
            <a:rPr lang="en-US" dirty="0" smtClean="0"/>
            <a:t>Spare Parts</a:t>
          </a:r>
          <a:endParaRPr lang="en-US" dirty="0"/>
        </a:p>
      </dgm:t>
    </dgm:pt>
    <dgm:pt modelId="{AA27EEAD-AF78-4FCE-B80C-903D20C32BF0}" type="parTrans" cxnId="{5E72C30D-6ED7-4D45-89E0-9B7E13384B0B}">
      <dgm:prSet/>
      <dgm:spPr/>
      <dgm:t>
        <a:bodyPr/>
        <a:lstStyle/>
        <a:p>
          <a:endParaRPr lang="en-US"/>
        </a:p>
      </dgm:t>
    </dgm:pt>
    <dgm:pt modelId="{ED59BF6F-F5AA-4CFC-A493-23DA386FE6E2}" type="sibTrans" cxnId="{5E72C30D-6ED7-4D45-89E0-9B7E13384B0B}">
      <dgm:prSet/>
      <dgm:spPr/>
      <dgm:t>
        <a:bodyPr/>
        <a:lstStyle/>
        <a:p>
          <a:endParaRPr lang="en-US"/>
        </a:p>
      </dgm:t>
    </dgm:pt>
    <dgm:pt modelId="{9AD2806B-5B33-4BB8-8449-44765A66B170}">
      <dgm:prSet phldrT="[Text]"/>
      <dgm:spPr/>
      <dgm:t>
        <a:bodyPr/>
        <a:lstStyle/>
        <a:p>
          <a:r>
            <a:rPr lang="en-US" dirty="0" smtClean="0"/>
            <a:t>Issues Log</a:t>
          </a:r>
          <a:endParaRPr lang="en-US" dirty="0"/>
        </a:p>
      </dgm:t>
    </dgm:pt>
    <dgm:pt modelId="{0B575129-5F5D-48E9-A0A9-084B62F9A920}" type="parTrans" cxnId="{D3A3945B-0A46-474B-BDDF-C23D3DDD7767}">
      <dgm:prSet/>
      <dgm:spPr/>
      <dgm:t>
        <a:bodyPr/>
        <a:lstStyle/>
        <a:p>
          <a:endParaRPr lang="en-US"/>
        </a:p>
      </dgm:t>
    </dgm:pt>
    <dgm:pt modelId="{538376BB-9ED3-48CD-ACFE-D91E1AB01186}" type="sibTrans" cxnId="{D3A3945B-0A46-474B-BDDF-C23D3DDD7767}">
      <dgm:prSet/>
      <dgm:spPr/>
      <dgm:t>
        <a:bodyPr/>
        <a:lstStyle/>
        <a:p>
          <a:endParaRPr lang="en-US"/>
        </a:p>
      </dgm:t>
    </dgm:pt>
    <dgm:pt modelId="{6EC45987-53F4-4D1B-9AC1-52B40FF33725}">
      <dgm:prSet phldrT="[Text]"/>
      <dgm:spPr/>
      <dgm:t>
        <a:bodyPr/>
        <a:lstStyle/>
        <a:p>
          <a:r>
            <a:rPr lang="en-US" dirty="0" smtClean="0"/>
            <a:t>Project </a:t>
          </a:r>
          <a:r>
            <a:rPr lang="en-US" dirty="0" err="1" smtClean="0"/>
            <a:t>Mgmt</a:t>
          </a:r>
          <a:endParaRPr lang="en-US" dirty="0"/>
        </a:p>
      </dgm:t>
    </dgm:pt>
    <dgm:pt modelId="{AFF2E86B-1858-4875-B792-D55106392E32}" type="parTrans" cxnId="{C9920A96-C613-4A5A-BA74-5AC3AC7FB9B0}">
      <dgm:prSet/>
      <dgm:spPr/>
      <dgm:t>
        <a:bodyPr/>
        <a:lstStyle/>
        <a:p>
          <a:endParaRPr lang="en-US"/>
        </a:p>
      </dgm:t>
    </dgm:pt>
    <dgm:pt modelId="{429F64CF-7507-4164-92FF-5871F3382274}" type="sibTrans" cxnId="{C9920A96-C613-4A5A-BA74-5AC3AC7FB9B0}">
      <dgm:prSet/>
      <dgm:spPr/>
      <dgm:t>
        <a:bodyPr/>
        <a:lstStyle/>
        <a:p>
          <a:endParaRPr lang="en-US"/>
        </a:p>
      </dgm:t>
    </dgm:pt>
    <dgm:pt modelId="{8FBF2354-86D9-4971-927F-9B03AD598821}">
      <dgm:prSet phldrT="[Text]"/>
      <dgm:spPr/>
      <dgm:t>
        <a:bodyPr/>
        <a:lstStyle/>
        <a:p>
          <a:r>
            <a:rPr lang="en-US" dirty="0" smtClean="0"/>
            <a:t>Field Reports</a:t>
          </a:r>
          <a:endParaRPr lang="en-US" dirty="0"/>
        </a:p>
      </dgm:t>
    </dgm:pt>
    <dgm:pt modelId="{5E66A852-0951-4ED1-9A2E-510AC80A4131}" type="parTrans" cxnId="{782C9305-5001-474D-9126-505BB4A430D8}">
      <dgm:prSet/>
      <dgm:spPr/>
      <dgm:t>
        <a:bodyPr/>
        <a:lstStyle/>
        <a:p>
          <a:endParaRPr lang="en-US"/>
        </a:p>
      </dgm:t>
    </dgm:pt>
    <dgm:pt modelId="{4C496254-2769-47DF-8AA5-2EB4976ADC71}" type="sibTrans" cxnId="{782C9305-5001-474D-9126-505BB4A430D8}">
      <dgm:prSet/>
      <dgm:spPr/>
      <dgm:t>
        <a:bodyPr/>
        <a:lstStyle/>
        <a:p>
          <a:endParaRPr lang="en-US"/>
        </a:p>
      </dgm:t>
    </dgm:pt>
    <dgm:pt modelId="{7A251237-C642-4394-9AA4-0C909A7F7856}">
      <dgm:prSet phldrT="[Text]"/>
      <dgm:spPr/>
      <dgm:t>
        <a:bodyPr/>
        <a:lstStyle/>
        <a:p>
          <a:r>
            <a:rPr lang="en-US" dirty="0" smtClean="0"/>
            <a:t>Meetings</a:t>
          </a:r>
          <a:endParaRPr lang="en-US" dirty="0"/>
        </a:p>
      </dgm:t>
    </dgm:pt>
    <dgm:pt modelId="{9EA3416D-750C-4443-9306-7490705BB5E8}" type="parTrans" cxnId="{13AF62AE-A840-43A1-B3AE-DE47C5B4D1C0}">
      <dgm:prSet/>
      <dgm:spPr/>
      <dgm:t>
        <a:bodyPr/>
        <a:lstStyle/>
        <a:p>
          <a:endParaRPr lang="en-US"/>
        </a:p>
      </dgm:t>
    </dgm:pt>
    <dgm:pt modelId="{45AE5A05-2A77-40EA-90F2-3F8F7AE17519}" type="sibTrans" cxnId="{13AF62AE-A840-43A1-B3AE-DE47C5B4D1C0}">
      <dgm:prSet/>
      <dgm:spPr/>
      <dgm:t>
        <a:bodyPr/>
        <a:lstStyle/>
        <a:p>
          <a:endParaRPr lang="en-US"/>
        </a:p>
      </dgm:t>
    </dgm:pt>
    <dgm:pt modelId="{726A7F93-7487-4667-9673-3ACBFB809EB3}">
      <dgm:prSet phldrT="[Text]"/>
      <dgm:spPr/>
      <dgm:t>
        <a:bodyPr/>
        <a:lstStyle/>
        <a:p>
          <a:r>
            <a:rPr lang="en-US" dirty="0" smtClean="0"/>
            <a:t>Transmittals</a:t>
          </a:r>
          <a:endParaRPr lang="en-US" dirty="0"/>
        </a:p>
      </dgm:t>
    </dgm:pt>
    <dgm:pt modelId="{B677DE94-E670-4B93-A91A-0DCA4CC33BD0}" type="parTrans" cxnId="{582F7E81-0BB1-4DD2-ABCA-AE4407D6B126}">
      <dgm:prSet/>
      <dgm:spPr/>
      <dgm:t>
        <a:bodyPr/>
        <a:lstStyle/>
        <a:p>
          <a:endParaRPr lang="en-US"/>
        </a:p>
      </dgm:t>
    </dgm:pt>
    <dgm:pt modelId="{5F6ECBB3-16E1-4EC3-8961-85C38EBA8401}" type="sibTrans" cxnId="{582F7E81-0BB1-4DD2-ABCA-AE4407D6B126}">
      <dgm:prSet/>
      <dgm:spPr/>
      <dgm:t>
        <a:bodyPr/>
        <a:lstStyle/>
        <a:p>
          <a:endParaRPr lang="en-US"/>
        </a:p>
      </dgm:t>
    </dgm:pt>
    <dgm:pt modelId="{1AE4DFE4-256F-48CA-9616-DBDC6DFECE94}">
      <dgm:prSet phldrT="[Text]"/>
      <dgm:spPr/>
      <dgm:t>
        <a:bodyPr/>
        <a:lstStyle/>
        <a:p>
          <a:r>
            <a:rPr lang="en-US" dirty="0" smtClean="0"/>
            <a:t>Contacts</a:t>
          </a:r>
          <a:endParaRPr lang="en-US" dirty="0"/>
        </a:p>
      </dgm:t>
    </dgm:pt>
    <dgm:pt modelId="{08987DE2-1DB0-4140-97FE-4B3611DBB5D9}" type="parTrans" cxnId="{BBE3576C-4022-4783-AC08-76559FD1A2F0}">
      <dgm:prSet/>
      <dgm:spPr/>
      <dgm:t>
        <a:bodyPr/>
        <a:lstStyle/>
        <a:p>
          <a:endParaRPr lang="en-US"/>
        </a:p>
      </dgm:t>
    </dgm:pt>
    <dgm:pt modelId="{2B051A80-FF68-4F94-8A51-4F0E42FF07A6}" type="sibTrans" cxnId="{BBE3576C-4022-4783-AC08-76559FD1A2F0}">
      <dgm:prSet/>
      <dgm:spPr/>
      <dgm:t>
        <a:bodyPr/>
        <a:lstStyle/>
        <a:p>
          <a:endParaRPr lang="en-US"/>
        </a:p>
      </dgm:t>
    </dgm:pt>
    <dgm:pt modelId="{C54A6F7E-A09B-4B70-A5BF-9567FC72A551}">
      <dgm:prSet phldrT="[Text]"/>
      <dgm:spPr/>
      <dgm:t>
        <a:bodyPr/>
        <a:lstStyle/>
        <a:p>
          <a:r>
            <a:rPr lang="en-US" dirty="0" smtClean="0"/>
            <a:t>Companies</a:t>
          </a:r>
          <a:endParaRPr lang="en-US" dirty="0"/>
        </a:p>
      </dgm:t>
    </dgm:pt>
    <dgm:pt modelId="{44A66AB9-C4F7-43EC-AF55-7ED67A7E6699}" type="parTrans" cxnId="{2D90D389-31A5-41D2-8634-487F19EB49BB}">
      <dgm:prSet/>
      <dgm:spPr/>
      <dgm:t>
        <a:bodyPr/>
        <a:lstStyle/>
        <a:p>
          <a:endParaRPr lang="en-US"/>
        </a:p>
      </dgm:t>
    </dgm:pt>
    <dgm:pt modelId="{347AF3BE-3420-4BB8-8FAD-358561851F23}" type="sibTrans" cxnId="{2D90D389-31A5-41D2-8634-487F19EB49BB}">
      <dgm:prSet/>
      <dgm:spPr/>
      <dgm:t>
        <a:bodyPr/>
        <a:lstStyle/>
        <a:p>
          <a:endParaRPr lang="en-US"/>
        </a:p>
      </dgm:t>
    </dgm:pt>
    <dgm:pt modelId="{C2120481-AEEB-44A5-9DE6-FEE87974327A}">
      <dgm:prSet phldrT="[Text]"/>
      <dgm:spPr/>
      <dgm:t>
        <a:bodyPr/>
        <a:lstStyle/>
        <a:p>
          <a:r>
            <a:rPr lang="en-US" dirty="0" smtClean="0"/>
            <a:t>Places</a:t>
          </a:r>
          <a:endParaRPr lang="en-US" dirty="0"/>
        </a:p>
      </dgm:t>
    </dgm:pt>
    <dgm:pt modelId="{7575D249-0844-47E5-B4B8-1B2EC448AF8D}" type="parTrans" cxnId="{A5EFD121-2F58-4C16-A436-5C78E61BF997}">
      <dgm:prSet/>
      <dgm:spPr/>
      <dgm:t>
        <a:bodyPr/>
        <a:lstStyle/>
        <a:p>
          <a:endParaRPr lang="en-US"/>
        </a:p>
      </dgm:t>
    </dgm:pt>
    <dgm:pt modelId="{74718D27-374C-4074-9BB2-AEFA6A27BBB5}" type="sibTrans" cxnId="{A5EFD121-2F58-4C16-A436-5C78E61BF997}">
      <dgm:prSet/>
      <dgm:spPr/>
      <dgm:t>
        <a:bodyPr/>
        <a:lstStyle/>
        <a:p>
          <a:endParaRPr lang="en-US"/>
        </a:p>
      </dgm:t>
    </dgm:pt>
    <dgm:pt modelId="{2C9277B6-09C5-47E9-B987-600BF61AE98D}">
      <dgm:prSet phldrT="[Text]"/>
      <dgm:spPr/>
      <dgm:t>
        <a:bodyPr/>
        <a:lstStyle/>
        <a:p>
          <a:r>
            <a:rPr lang="en-US" dirty="0" smtClean="0"/>
            <a:t>Contracts</a:t>
          </a:r>
          <a:endParaRPr lang="en-US" dirty="0"/>
        </a:p>
      </dgm:t>
    </dgm:pt>
    <dgm:pt modelId="{0B0CDAB9-624C-4E9C-A0F8-A4E916F1CCD2}" type="parTrans" cxnId="{D9468509-3F00-4EBF-BB93-65E285AF7E97}">
      <dgm:prSet/>
      <dgm:spPr/>
      <dgm:t>
        <a:bodyPr/>
        <a:lstStyle/>
        <a:p>
          <a:endParaRPr lang="en-US"/>
        </a:p>
      </dgm:t>
    </dgm:pt>
    <dgm:pt modelId="{ED8BD144-9E59-48BF-AC9F-6BF9F92408A1}" type="sibTrans" cxnId="{D9468509-3F00-4EBF-BB93-65E285AF7E97}">
      <dgm:prSet/>
      <dgm:spPr/>
      <dgm:t>
        <a:bodyPr/>
        <a:lstStyle/>
        <a:p>
          <a:endParaRPr lang="en-US"/>
        </a:p>
      </dgm:t>
    </dgm:pt>
    <dgm:pt modelId="{CCAC0148-0B32-4CC1-8AA3-3A5D8D2BAE99}">
      <dgm:prSet phldrT="[Text]"/>
      <dgm:spPr/>
      <dgm:t>
        <a:bodyPr/>
        <a:lstStyle/>
        <a:p>
          <a:r>
            <a:rPr lang="en-US" dirty="0" smtClean="0"/>
            <a:t>Users / Roles</a:t>
          </a:r>
          <a:endParaRPr lang="en-US" dirty="0"/>
        </a:p>
      </dgm:t>
    </dgm:pt>
    <dgm:pt modelId="{56503BEC-F129-4FDE-BF80-6A808C794F8B}" type="parTrans" cxnId="{5D976EEF-822A-4520-B374-EA889ED4D243}">
      <dgm:prSet/>
      <dgm:spPr/>
      <dgm:t>
        <a:bodyPr/>
        <a:lstStyle/>
        <a:p>
          <a:endParaRPr lang="en-US"/>
        </a:p>
      </dgm:t>
    </dgm:pt>
    <dgm:pt modelId="{578D1A6A-2BA1-4D2E-9969-813CB1C15467}" type="sibTrans" cxnId="{5D976EEF-822A-4520-B374-EA889ED4D243}">
      <dgm:prSet/>
      <dgm:spPr/>
      <dgm:t>
        <a:bodyPr/>
        <a:lstStyle/>
        <a:p>
          <a:endParaRPr lang="en-US"/>
        </a:p>
      </dgm:t>
    </dgm:pt>
    <dgm:pt modelId="{21BDAAD8-EC23-4BA7-B358-B2F55FF6630C}">
      <dgm:prSet phldrT="[Text]"/>
      <dgm:spPr/>
      <dgm:t>
        <a:bodyPr/>
        <a:lstStyle/>
        <a:p>
          <a:r>
            <a:rPr lang="en-US" dirty="0" smtClean="0"/>
            <a:t>Customization</a:t>
          </a:r>
          <a:endParaRPr lang="en-US" dirty="0"/>
        </a:p>
      </dgm:t>
    </dgm:pt>
    <dgm:pt modelId="{C1C8D678-EF3B-4370-890F-84C0ED714706}" type="parTrans" cxnId="{E0839502-9F81-475B-91D9-C1D4E0963ECA}">
      <dgm:prSet/>
      <dgm:spPr/>
      <dgm:t>
        <a:bodyPr/>
        <a:lstStyle/>
        <a:p>
          <a:endParaRPr lang="en-US"/>
        </a:p>
      </dgm:t>
    </dgm:pt>
    <dgm:pt modelId="{03F15110-5B28-43C3-90D4-A870D10F5B90}" type="sibTrans" cxnId="{E0839502-9F81-475B-91D9-C1D4E0963ECA}">
      <dgm:prSet/>
      <dgm:spPr/>
      <dgm:t>
        <a:bodyPr/>
        <a:lstStyle/>
        <a:p>
          <a:endParaRPr lang="en-US"/>
        </a:p>
      </dgm:t>
    </dgm:pt>
    <dgm:pt modelId="{7FC1D425-D420-42B6-894A-ADFF7DBFE910}">
      <dgm:prSet phldrT="[Text]"/>
      <dgm:spPr/>
      <dgm:t>
        <a:bodyPr/>
        <a:lstStyle/>
        <a:p>
          <a:r>
            <a:rPr lang="en-US" dirty="0" smtClean="0"/>
            <a:t>Notifications</a:t>
          </a:r>
          <a:endParaRPr lang="en-US" dirty="0"/>
        </a:p>
      </dgm:t>
    </dgm:pt>
    <dgm:pt modelId="{17161C06-6456-4A01-A4ED-2473F7A01EC2}" type="parTrans" cxnId="{1451E50C-2A47-4903-B5F0-79930E192458}">
      <dgm:prSet/>
      <dgm:spPr/>
      <dgm:t>
        <a:bodyPr/>
        <a:lstStyle/>
        <a:p>
          <a:endParaRPr lang="en-US"/>
        </a:p>
      </dgm:t>
    </dgm:pt>
    <dgm:pt modelId="{C0222188-AD87-4126-8B97-66DC8F2C70A5}" type="sibTrans" cxnId="{1451E50C-2A47-4903-B5F0-79930E192458}">
      <dgm:prSet/>
      <dgm:spPr/>
      <dgm:t>
        <a:bodyPr/>
        <a:lstStyle/>
        <a:p>
          <a:endParaRPr lang="en-US"/>
        </a:p>
      </dgm:t>
    </dgm:pt>
    <dgm:pt modelId="{6F666425-E0D9-4038-9AB0-B5B8BDB7C70B}">
      <dgm:prSet phldrT="[Text]"/>
      <dgm:spPr/>
      <dgm:t>
        <a:bodyPr/>
        <a:lstStyle/>
        <a:p>
          <a:r>
            <a:rPr lang="en-US" dirty="0" smtClean="0"/>
            <a:t>Systems</a:t>
          </a:r>
          <a:endParaRPr lang="en-US" dirty="0"/>
        </a:p>
      </dgm:t>
    </dgm:pt>
    <dgm:pt modelId="{DD92A035-2052-4C7E-BCC8-F643E12E47F9}" type="parTrans" cxnId="{6A51D015-B01E-4145-9D94-0358F24A8ECC}">
      <dgm:prSet/>
      <dgm:spPr/>
      <dgm:t>
        <a:bodyPr/>
        <a:lstStyle/>
        <a:p>
          <a:endParaRPr lang="en-US"/>
        </a:p>
      </dgm:t>
    </dgm:pt>
    <dgm:pt modelId="{914E1574-E47D-4278-AB5B-CA2788E300A6}" type="sibTrans" cxnId="{6A51D015-B01E-4145-9D94-0358F24A8ECC}">
      <dgm:prSet/>
      <dgm:spPr/>
      <dgm:t>
        <a:bodyPr/>
        <a:lstStyle/>
        <a:p>
          <a:endParaRPr lang="en-US"/>
        </a:p>
      </dgm:t>
    </dgm:pt>
    <dgm:pt modelId="{5A97DD81-4C6D-45AC-BFE2-BB38B5BF5F45}">
      <dgm:prSet phldrT="[Text]"/>
      <dgm:spPr/>
      <dgm:t>
        <a:bodyPr/>
        <a:lstStyle/>
        <a:p>
          <a:r>
            <a:rPr lang="en-US" dirty="0" smtClean="0"/>
            <a:t>Deliverables Tracking</a:t>
          </a:r>
          <a:endParaRPr lang="en-US" dirty="0"/>
        </a:p>
      </dgm:t>
    </dgm:pt>
    <dgm:pt modelId="{F9F50024-36F3-4059-9F03-2C05FBF8E66A}" type="parTrans" cxnId="{80940447-177F-434E-AEDC-851F1867D5FB}">
      <dgm:prSet/>
      <dgm:spPr/>
      <dgm:t>
        <a:bodyPr/>
        <a:lstStyle/>
        <a:p>
          <a:endParaRPr lang="en-US"/>
        </a:p>
      </dgm:t>
    </dgm:pt>
    <dgm:pt modelId="{D8A048D5-CB8F-49CE-AC9E-47547E9B8063}" type="sibTrans" cxnId="{80940447-177F-434E-AEDC-851F1867D5FB}">
      <dgm:prSet/>
      <dgm:spPr/>
      <dgm:t>
        <a:bodyPr/>
        <a:lstStyle/>
        <a:p>
          <a:endParaRPr lang="en-US"/>
        </a:p>
      </dgm:t>
    </dgm:pt>
    <dgm:pt modelId="{318AECF0-9F77-4468-8C7B-8A7BB358951B}" type="pres">
      <dgm:prSet presAssocID="{44CAB162-7C99-4C5C-A15A-347E2A40F93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51F0A92-026B-4A4D-A341-B5FD8FBDC7CA}" type="pres">
      <dgm:prSet presAssocID="{1C62C211-A2CB-40D7-BBF5-2B1167E95898}" presName="root" presStyleCnt="0">
        <dgm:presLayoutVars>
          <dgm:chMax/>
          <dgm:chPref/>
        </dgm:presLayoutVars>
      </dgm:prSet>
      <dgm:spPr/>
    </dgm:pt>
    <dgm:pt modelId="{941536F7-02DA-4999-8E9F-5BCB097DEE79}" type="pres">
      <dgm:prSet presAssocID="{1C62C211-A2CB-40D7-BBF5-2B1167E95898}" presName="rootComposite" presStyleCnt="0">
        <dgm:presLayoutVars/>
      </dgm:prSet>
      <dgm:spPr/>
    </dgm:pt>
    <dgm:pt modelId="{464A35EA-077F-4F97-BF0C-5E0AE856DD1C}" type="pres">
      <dgm:prSet presAssocID="{1C62C211-A2CB-40D7-BBF5-2B1167E95898}" presName="ParentAccent" presStyleLbl="alignNode1" presStyleIdx="0" presStyleCnt="6"/>
      <dgm:spPr/>
    </dgm:pt>
    <dgm:pt modelId="{532B6E9B-A32E-4DAB-9EF4-EF8E47B13113}" type="pres">
      <dgm:prSet presAssocID="{1C62C211-A2CB-40D7-BBF5-2B1167E95898}" presName="ParentSmallAccent" presStyleLbl="fgAcc1" presStyleIdx="0" presStyleCnt="6"/>
      <dgm:spPr/>
    </dgm:pt>
    <dgm:pt modelId="{5A169812-AF58-43D0-9277-7E8DCA87722E}" type="pres">
      <dgm:prSet presAssocID="{1C62C211-A2CB-40D7-BBF5-2B1167E95898}" presName="Parent" presStyleLbl="revTx" presStyleIdx="0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FCE20-CC2B-44ED-BEEF-892F4A25B6F6}" type="pres">
      <dgm:prSet presAssocID="{1C62C211-A2CB-40D7-BBF5-2B1167E95898}" presName="childShape" presStyleCnt="0">
        <dgm:presLayoutVars>
          <dgm:chMax val="0"/>
          <dgm:chPref val="0"/>
        </dgm:presLayoutVars>
      </dgm:prSet>
      <dgm:spPr/>
    </dgm:pt>
    <dgm:pt modelId="{FCD6A609-400B-4651-806C-8734B789FA68}" type="pres">
      <dgm:prSet presAssocID="{93DEFFBC-A1A6-4513-9EF3-B55AB4429453}" presName="childComposite" presStyleCnt="0">
        <dgm:presLayoutVars>
          <dgm:chMax val="0"/>
          <dgm:chPref val="0"/>
        </dgm:presLayoutVars>
      </dgm:prSet>
      <dgm:spPr/>
    </dgm:pt>
    <dgm:pt modelId="{74DFB44B-639B-4780-A87C-DA07D82964F2}" type="pres">
      <dgm:prSet presAssocID="{93DEFFBC-A1A6-4513-9EF3-B55AB4429453}" presName="ChildAccent" presStyleLbl="solidFgAcc1" presStyleIdx="0" presStyleCnt="29"/>
      <dgm:spPr/>
    </dgm:pt>
    <dgm:pt modelId="{0AB50EC7-077A-409C-9657-50E4EC8052A5}" type="pres">
      <dgm:prSet presAssocID="{93DEFFBC-A1A6-4513-9EF3-B55AB4429453}" presName="Child" presStyleLbl="revTx" presStyleIdx="1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7A35A-3903-4D5F-8BDD-7FCF622BD923}" type="pres">
      <dgm:prSet presAssocID="{D3CC644F-EB29-408A-8A03-29DA0054E2C7}" presName="childComposite" presStyleCnt="0">
        <dgm:presLayoutVars>
          <dgm:chMax val="0"/>
          <dgm:chPref val="0"/>
        </dgm:presLayoutVars>
      </dgm:prSet>
      <dgm:spPr/>
    </dgm:pt>
    <dgm:pt modelId="{B7753C68-87E2-4DC4-A83A-31E2BB2CB3C0}" type="pres">
      <dgm:prSet presAssocID="{D3CC644F-EB29-408A-8A03-29DA0054E2C7}" presName="ChildAccent" presStyleLbl="solidFgAcc1" presStyleIdx="1" presStyleCnt="29"/>
      <dgm:spPr/>
    </dgm:pt>
    <dgm:pt modelId="{8918D004-2540-4A83-882F-7626EEEE0157}" type="pres">
      <dgm:prSet presAssocID="{D3CC644F-EB29-408A-8A03-29DA0054E2C7}" presName="Child" presStyleLbl="revTx" presStyleIdx="2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3DC6D-7F93-4F98-972B-18374FB0D97D}" type="pres">
      <dgm:prSet presAssocID="{591E2509-FE11-471C-8745-CEB5C7CB9B39}" presName="childComposite" presStyleCnt="0">
        <dgm:presLayoutVars>
          <dgm:chMax val="0"/>
          <dgm:chPref val="0"/>
        </dgm:presLayoutVars>
      </dgm:prSet>
      <dgm:spPr/>
    </dgm:pt>
    <dgm:pt modelId="{E4F7C4C3-A91D-4D98-866B-4B72D4000065}" type="pres">
      <dgm:prSet presAssocID="{591E2509-FE11-471C-8745-CEB5C7CB9B39}" presName="ChildAccent" presStyleLbl="solidFgAcc1" presStyleIdx="2" presStyleCnt="29"/>
      <dgm:spPr/>
    </dgm:pt>
    <dgm:pt modelId="{B92727AA-167D-4DE1-A11B-B01BEBC2D4D5}" type="pres">
      <dgm:prSet presAssocID="{591E2509-FE11-471C-8745-CEB5C7CB9B39}" presName="Child" presStyleLbl="revTx" presStyleIdx="3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EE6EC-239A-4BE8-9777-A8A9E29005CE}" type="pres">
      <dgm:prSet presAssocID="{6B3AF50C-55E2-44BA-936A-FA72005862CA}" presName="childComposite" presStyleCnt="0">
        <dgm:presLayoutVars>
          <dgm:chMax val="0"/>
          <dgm:chPref val="0"/>
        </dgm:presLayoutVars>
      </dgm:prSet>
      <dgm:spPr/>
    </dgm:pt>
    <dgm:pt modelId="{F403E207-29A7-4CD1-BE68-6F4280C7FF4B}" type="pres">
      <dgm:prSet presAssocID="{6B3AF50C-55E2-44BA-936A-FA72005862CA}" presName="ChildAccent" presStyleLbl="solidFgAcc1" presStyleIdx="3" presStyleCnt="29"/>
      <dgm:spPr/>
    </dgm:pt>
    <dgm:pt modelId="{5D0852EF-1767-4CA8-89BE-14585DAD5992}" type="pres">
      <dgm:prSet presAssocID="{6B3AF50C-55E2-44BA-936A-FA72005862CA}" presName="Child" presStyleLbl="revTx" presStyleIdx="4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0CF1C-D063-4735-B36E-4801BB15F17F}" type="pres">
      <dgm:prSet presAssocID="{6BE90ED7-6D40-418B-9E10-B89FE14C0826}" presName="root" presStyleCnt="0">
        <dgm:presLayoutVars>
          <dgm:chMax/>
          <dgm:chPref/>
        </dgm:presLayoutVars>
      </dgm:prSet>
      <dgm:spPr/>
    </dgm:pt>
    <dgm:pt modelId="{D6F6D229-43CF-4B50-897A-F2FB284F8F77}" type="pres">
      <dgm:prSet presAssocID="{6BE90ED7-6D40-418B-9E10-B89FE14C0826}" presName="rootComposite" presStyleCnt="0">
        <dgm:presLayoutVars/>
      </dgm:prSet>
      <dgm:spPr/>
    </dgm:pt>
    <dgm:pt modelId="{EECFCEEC-F65D-4222-81D0-64E85BD14682}" type="pres">
      <dgm:prSet presAssocID="{6BE90ED7-6D40-418B-9E10-B89FE14C0826}" presName="ParentAccent" presStyleLbl="alignNode1" presStyleIdx="1" presStyleCnt="6"/>
      <dgm:spPr/>
    </dgm:pt>
    <dgm:pt modelId="{CC8E0B38-E725-42D2-A2CC-7F7ACC6C07C2}" type="pres">
      <dgm:prSet presAssocID="{6BE90ED7-6D40-418B-9E10-B89FE14C0826}" presName="ParentSmallAccent" presStyleLbl="fgAcc1" presStyleIdx="1" presStyleCnt="6"/>
      <dgm:spPr/>
    </dgm:pt>
    <dgm:pt modelId="{297F9B7B-65DF-486A-B53F-9386CD57FE30}" type="pres">
      <dgm:prSet presAssocID="{6BE90ED7-6D40-418B-9E10-B89FE14C0826}" presName="Parent" presStyleLbl="revTx" presStyleIdx="5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2E202-7E44-4C9E-ADB6-6C79ED0907CA}" type="pres">
      <dgm:prSet presAssocID="{6BE90ED7-6D40-418B-9E10-B89FE14C0826}" presName="childShape" presStyleCnt="0">
        <dgm:presLayoutVars>
          <dgm:chMax val="0"/>
          <dgm:chPref val="0"/>
        </dgm:presLayoutVars>
      </dgm:prSet>
      <dgm:spPr/>
    </dgm:pt>
    <dgm:pt modelId="{520F5BC3-BC65-49DC-96EB-6F649C6E2506}" type="pres">
      <dgm:prSet presAssocID="{FAE1F482-95DB-4834-B276-59541B8FC265}" presName="childComposite" presStyleCnt="0">
        <dgm:presLayoutVars>
          <dgm:chMax val="0"/>
          <dgm:chPref val="0"/>
        </dgm:presLayoutVars>
      </dgm:prSet>
      <dgm:spPr/>
    </dgm:pt>
    <dgm:pt modelId="{04C1347B-E2D4-45C4-A381-7CA51497679B}" type="pres">
      <dgm:prSet presAssocID="{FAE1F482-95DB-4834-B276-59541B8FC265}" presName="ChildAccent" presStyleLbl="solidFgAcc1" presStyleIdx="4" presStyleCnt="29"/>
      <dgm:spPr/>
    </dgm:pt>
    <dgm:pt modelId="{09D7A089-2CE3-4AAD-96E2-79F94800489A}" type="pres">
      <dgm:prSet presAssocID="{FAE1F482-95DB-4834-B276-59541B8FC265}" presName="Child" presStyleLbl="revTx" presStyleIdx="6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5F5A8-F9F7-45BC-8CD8-FAB29803C74A}" type="pres">
      <dgm:prSet presAssocID="{F05C02AD-131B-4290-8470-98509709798D}" presName="childComposite" presStyleCnt="0">
        <dgm:presLayoutVars>
          <dgm:chMax val="0"/>
          <dgm:chPref val="0"/>
        </dgm:presLayoutVars>
      </dgm:prSet>
      <dgm:spPr/>
    </dgm:pt>
    <dgm:pt modelId="{45810AC1-52AD-4F4B-842E-15B542473FF7}" type="pres">
      <dgm:prSet presAssocID="{F05C02AD-131B-4290-8470-98509709798D}" presName="ChildAccent" presStyleLbl="solidFgAcc1" presStyleIdx="5" presStyleCnt="29"/>
      <dgm:spPr/>
    </dgm:pt>
    <dgm:pt modelId="{EAA646C4-BC36-4351-A641-6B758453FA97}" type="pres">
      <dgm:prSet presAssocID="{F05C02AD-131B-4290-8470-98509709798D}" presName="Child" presStyleLbl="revTx" presStyleIdx="7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E08D2-2CB0-489B-BD5B-672FD5A96BEF}" type="pres">
      <dgm:prSet presAssocID="{3C2C6B6B-01B3-4890-8116-D23078835A7E}" presName="childComposite" presStyleCnt="0">
        <dgm:presLayoutVars>
          <dgm:chMax val="0"/>
          <dgm:chPref val="0"/>
        </dgm:presLayoutVars>
      </dgm:prSet>
      <dgm:spPr/>
    </dgm:pt>
    <dgm:pt modelId="{EC2E2ADA-246E-47F9-8D8C-D47FF19EEE7F}" type="pres">
      <dgm:prSet presAssocID="{3C2C6B6B-01B3-4890-8116-D23078835A7E}" presName="ChildAccent" presStyleLbl="solidFgAcc1" presStyleIdx="6" presStyleCnt="29"/>
      <dgm:spPr/>
    </dgm:pt>
    <dgm:pt modelId="{0080CBB1-19EC-4722-BEB7-51C5BC7A8681}" type="pres">
      <dgm:prSet presAssocID="{3C2C6B6B-01B3-4890-8116-D23078835A7E}" presName="Child" presStyleLbl="revTx" presStyleIdx="8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14B78-06BC-4DA0-B4E7-4E99CD325D26}" type="pres">
      <dgm:prSet presAssocID="{2ABDFDA5-D1B1-48D8-9919-2FD852BA3C0D}" presName="root" presStyleCnt="0">
        <dgm:presLayoutVars>
          <dgm:chMax/>
          <dgm:chPref/>
        </dgm:presLayoutVars>
      </dgm:prSet>
      <dgm:spPr/>
    </dgm:pt>
    <dgm:pt modelId="{11C6D52F-23D3-4CDA-ADB6-F4A0AC9B9EF2}" type="pres">
      <dgm:prSet presAssocID="{2ABDFDA5-D1B1-48D8-9919-2FD852BA3C0D}" presName="rootComposite" presStyleCnt="0">
        <dgm:presLayoutVars/>
      </dgm:prSet>
      <dgm:spPr/>
    </dgm:pt>
    <dgm:pt modelId="{F4564AED-9335-425E-A155-4208F911877C}" type="pres">
      <dgm:prSet presAssocID="{2ABDFDA5-D1B1-48D8-9919-2FD852BA3C0D}" presName="ParentAccent" presStyleLbl="alignNode1" presStyleIdx="2" presStyleCnt="6"/>
      <dgm:spPr/>
    </dgm:pt>
    <dgm:pt modelId="{94D60C35-5FA2-4A92-88A4-FF4D9707C2D1}" type="pres">
      <dgm:prSet presAssocID="{2ABDFDA5-D1B1-48D8-9919-2FD852BA3C0D}" presName="ParentSmallAccent" presStyleLbl="fgAcc1" presStyleIdx="2" presStyleCnt="6"/>
      <dgm:spPr/>
    </dgm:pt>
    <dgm:pt modelId="{B51B845C-B8A4-48E5-AF3B-1B72478F561C}" type="pres">
      <dgm:prSet presAssocID="{2ABDFDA5-D1B1-48D8-9919-2FD852BA3C0D}" presName="Parent" presStyleLbl="revTx" presStyleIdx="9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BAB33-66B2-439C-8E23-96BB6BE14A0E}" type="pres">
      <dgm:prSet presAssocID="{2ABDFDA5-D1B1-48D8-9919-2FD852BA3C0D}" presName="childShape" presStyleCnt="0">
        <dgm:presLayoutVars>
          <dgm:chMax val="0"/>
          <dgm:chPref val="0"/>
        </dgm:presLayoutVars>
      </dgm:prSet>
      <dgm:spPr/>
    </dgm:pt>
    <dgm:pt modelId="{25987E39-0019-4005-B87C-0C88BB8135EE}" type="pres">
      <dgm:prSet presAssocID="{5B562000-1D90-4455-949F-4BD701C283F6}" presName="childComposite" presStyleCnt="0">
        <dgm:presLayoutVars>
          <dgm:chMax val="0"/>
          <dgm:chPref val="0"/>
        </dgm:presLayoutVars>
      </dgm:prSet>
      <dgm:spPr/>
    </dgm:pt>
    <dgm:pt modelId="{9B2C9C14-8E90-48EB-8F97-E23485D19CD7}" type="pres">
      <dgm:prSet presAssocID="{5B562000-1D90-4455-949F-4BD701C283F6}" presName="ChildAccent" presStyleLbl="solidFgAcc1" presStyleIdx="7" presStyleCnt="29"/>
      <dgm:spPr/>
    </dgm:pt>
    <dgm:pt modelId="{89972810-82C4-46A1-B75D-3A85520D6D2E}" type="pres">
      <dgm:prSet presAssocID="{5B562000-1D90-4455-949F-4BD701C283F6}" presName="Child" presStyleLbl="revTx" presStyleIdx="10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A577F-9293-43B3-AD29-B2C06B3FA943}" type="pres">
      <dgm:prSet presAssocID="{537D3B56-E8B3-4111-83F9-7185E394E833}" presName="childComposite" presStyleCnt="0">
        <dgm:presLayoutVars>
          <dgm:chMax val="0"/>
          <dgm:chPref val="0"/>
        </dgm:presLayoutVars>
      </dgm:prSet>
      <dgm:spPr/>
    </dgm:pt>
    <dgm:pt modelId="{C03470EE-43A8-4C64-9A62-717D25C4C68D}" type="pres">
      <dgm:prSet presAssocID="{537D3B56-E8B3-4111-83F9-7185E394E833}" presName="ChildAccent" presStyleLbl="solidFgAcc1" presStyleIdx="8" presStyleCnt="29"/>
      <dgm:spPr/>
    </dgm:pt>
    <dgm:pt modelId="{F06424E0-6E27-43DF-A09A-FA88AF57547F}" type="pres">
      <dgm:prSet presAssocID="{537D3B56-E8B3-4111-83F9-7185E394E833}" presName="Child" presStyleLbl="revTx" presStyleIdx="11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E63F6-58A6-4F22-BF65-8DB81084950C}" type="pres">
      <dgm:prSet presAssocID="{CE6395B1-FD27-40A8-BD25-515965289D1E}" presName="root" presStyleCnt="0">
        <dgm:presLayoutVars>
          <dgm:chMax/>
          <dgm:chPref/>
        </dgm:presLayoutVars>
      </dgm:prSet>
      <dgm:spPr/>
    </dgm:pt>
    <dgm:pt modelId="{D1987493-D1A0-4AE3-8557-9F31F86FD9D6}" type="pres">
      <dgm:prSet presAssocID="{CE6395B1-FD27-40A8-BD25-515965289D1E}" presName="rootComposite" presStyleCnt="0">
        <dgm:presLayoutVars/>
      </dgm:prSet>
      <dgm:spPr/>
    </dgm:pt>
    <dgm:pt modelId="{DBD3CE07-1871-4CC7-AC11-81605056B8B1}" type="pres">
      <dgm:prSet presAssocID="{CE6395B1-FD27-40A8-BD25-515965289D1E}" presName="ParentAccent" presStyleLbl="alignNode1" presStyleIdx="3" presStyleCnt="6"/>
      <dgm:spPr/>
    </dgm:pt>
    <dgm:pt modelId="{A0C2E1D3-86B8-4DEA-9279-BB6B28B6F18C}" type="pres">
      <dgm:prSet presAssocID="{CE6395B1-FD27-40A8-BD25-515965289D1E}" presName="ParentSmallAccent" presStyleLbl="fgAcc1" presStyleIdx="3" presStyleCnt="6"/>
      <dgm:spPr/>
    </dgm:pt>
    <dgm:pt modelId="{A1D156CC-C665-41A9-87E3-747617A080DC}" type="pres">
      <dgm:prSet presAssocID="{CE6395B1-FD27-40A8-BD25-515965289D1E}" presName="Parent" presStyleLbl="revTx" presStyleIdx="12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211E7-B15B-41A5-B223-8B2C45400BB6}" type="pres">
      <dgm:prSet presAssocID="{CE6395B1-FD27-40A8-BD25-515965289D1E}" presName="childShape" presStyleCnt="0">
        <dgm:presLayoutVars>
          <dgm:chMax val="0"/>
          <dgm:chPref val="0"/>
        </dgm:presLayoutVars>
      </dgm:prSet>
      <dgm:spPr/>
    </dgm:pt>
    <dgm:pt modelId="{3B140301-5A6E-45F8-8FD2-7A525F9DBFC4}" type="pres">
      <dgm:prSet presAssocID="{9CB4AC91-9A36-48D5-A6E9-B00906D1FEE6}" presName="childComposite" presStyleCnt="0">
        <dgm:presLayoutVars>
          <dgm:chMax val="0"/>
          <dgm:chPref val="0"/>
        </dgm:presLayoutVars>
      </dgm:prSet>
      <dgm:spPr/>
    </dgm:pt>
    <dgm:pt modelId="{92B6FB6A-E601-4C10-B60D-B300B63F89D5}" type="pres">
      <dgm:prSet presAssocID="{9CB4AC91-9A36-48D5-A6E9-B00906D1FEE6}" presName="ChildAccent" presStyleLbl="solidFgAcc1" presStyleIdx="9" presStyleCnt="29"/>
      <dgm:spPr/>
    </dgm:pt>
    <dgm:pt modelId="{61CD5D6D-F371-43A9-9CCE-68728171A321}" type="pres">
      <dgm:prSet presAssocID="{9CB4AC91-9A36-48D5-A6E9-B00906D1FEE6}" presName="Child" presStyleLbl="revTx" presStyleIdx="13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4AB4A-863B-4214-88EF-DC31752D5B4C}" type="pres">
      <dgm:prSet presAssocID="{6F666425-E0D9-4038-9AB0-B5B8BDB7C70B}" presName="childComposite" presStyleCnt="0">
        <dgm:presLayoutVars>
          <dgm:chMax val="0"/>
          <dgm:chPref val="0"/>
        </dgm:presLayoutVars>
      </dgm:prSet>
      <dgm:spPr/>
    </dgm:pt>
    <dgm:pt modelId="{BC44886E-A85A-4745-A044-7B775CD6B546}" type="pres">
      <dgm:prSet presAssocID="{6F666425-E0D9-4038-9AB0-B5B8BDB7C70B}" presName="ChildAccent" presStyleLbl="solidFgAcc1" presStyleIdx="10" presStyleCnt="29"/>
      <dgm:spPr/>
    </dgm:pt>
    <dgm:pt modelId="{96BB6148-EA3A-4E3D-B4AB-7CE95F810270}" type="pres">
      <dgm:prSet presAssocID="{6F666425-E0D9-4038-9AB0-B5B8BDB7C70B}" presName="Child" presStyleLbl="revTx" presStyleIdx="14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0CF98-E11E-45E4-97AB-FE85FD88A937}" type="pres">
      <dgm:prSet presAssocID="{5A97DD81-4C6D-45AC-BFE2-BB38B5BF5F45}" presName="childComposite" presStyleCnt="0">
        <dgm:presLayoutVars>
          <dgm:chMax val="0"/>
          <dgm:chPref val="0"/>
        </dgm:presLayoutVars>
      </dgm:prSet>
      <dgm:spPr/>
    </dgm:pt>
    <dgm:pt modelId="{1FA594B7-AAD8-47F4-9682-D1F822D9B167}" type="pres">
      <dgm:prSet presAssocID="{5A97DD81-4C6D-45AC-BFE2-BB38B5BF5F45}" presName="ChildAccent" presStyleLbl="solidFgAcc1" presStyleIdx="11" presStyleCnt="29"/>
      <dgm:spPr/>
    </dgm:pt>
    <dgm:pt modelId="{10BA86FA-44FA-4D13-82A1-5F6368445653}" type="pres">
      <dgm:prSet presAssocID="{5A97DD81-4C6D-45AC-BFE2-BB38B5BF5F45}" presName="Child" presStyleLbl="revTx" presStyleIdx="15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B9BB8-7A21-41F2-931E-CDE5EBB9E308}" type="pres">
      <dgm:prSet presAssocID="{DC8A3204-D534-4EE2-9F39-F9C5B8CB4697}" presName="childComposite" presStyleCnt="0">
        <dgm:presLayoutVars>
          <dgm:chMax val="0"/>
          <dgm:chPref val="0"/>
        </dgm:presLayoutVars>
      </dgm:prSet>
      <dgm:spPr/>
    </dgm:pt>
    <dgm:pt modelId="{D1E9C2F3-5ACC-42D3-8170-E59E6A8817A8}" type="pres">
      <dgm:prSet presAssocID="{DC8A3204-D534-4EE2-9F39-F9C5B8CB4697}" presName="ChildAccent" presStyleLbl="solidFgAcc1" presStyleIdx="12" presStyleCnt="29"/>
      <dgm:spPr/>
    </dgm:pt>
    <dgm:pt modelId="{C7B8B610-08B6-45A2-A24C-80B89CB6129E}" type="pres">
      <dgm:prSet presAssocID="{DC8A3204-D534-4EE2-9F39-F9C5B8CB4697}" presName="Child" presStyleLbl="revTx" presStyleIdx="16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7A1E2-A1B6-4B22-AE69-957224ECA9AB}" type="pres">
      <dgm:prSet presAssocID="{BA1C06DE-794B-499D-8665-803306DA7009}" presName="childComposite" presStyleCnt="0">
        <dgm:presLayoutVars>
          <dgm:chMax val="0"/>
          <dgm:chPref val="0"/>
        </dgm:presLayoutVars>
      </dgm:prSet>
      <dgm:spPr/>
    </dgm:pt>
    <dgm:pt modelId="{7965C6C2-5C16-4EDE-A194-C80637DA0B3D}" type="pres">
      <dgm:prSet presAssocID="{BA1C06DE-794B-499D-8665-803306DA7009}" presName="ChildAccent" presStyleLbl="solidFgAcc1" presStyleIdx="13" presStyleCnt="29"/>
      <dgm:spPr/>
    </dgm:pt>
    <dgm:pt modelId="{A1DDFE2A-B0F2-4ECD-A08C-A919F0770A9F}" type="pres">
      <dgm:prSet presAssocID="{BA1C06DE-794B-499D-8665-803306DA7009}" presName="Child" presStyleLbl="revTx" presStyleIdx="17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3228F-FE73-4101-B498-0F254F6BD7EA}" type="pres">
      <dgm:prSet presAssocID="{9AD2806B-5B33-4BB8-8449-44765A66B170}" presName="childComposite" presStyleCnt="0">
        <dgm:presLayoutVars>
          <dgm:chMax val="0"/>
          <dgm:chPref val="0"/>
        </dgm:presLayoutVars>
      </dgm:prSet>
      <dgm:spPr/>
    </dgm:pt>
    <dgm:pt modelId="{1C406FA2-85FE-4E50-88D8-D477F4B77990}" type="pres">
      <dgm:prSet presAssocID="{9AD2806B-5B33-4BB8-8449-44765A66B170}" presName="ChildAccent" presStyleLbl="solidFgAcc1" presStyleIdx="14" presStyleCnt="29"/>
      <dgm:spPr/>
    </dgm:pt>
    <dgm:pt modelId="{4B51CA7A-F5D8-437A-A6CD-81BCB594E025}" type="pres">
      <dgm:prSet presAssocID="{9AD2806B-5B33-4BB8-8449-44765A66B170}" presName="Child" presStyleLbl="revTx" presStyleIdx="18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ADD59-14D8-4347-89BE-D69F83BD6F88}" type="pres">
      <dgm:prSet presAssocID="{8A691477-214F-4FC8-BC3E-D6BD89AD3665}" presName="root" presStyleCnt="0">
        <dgm:presLayoutVars>
          <dgm:chMax/>
          <dgm:chPref/>
        </dgm:presLayoutVars>
      </dgm:prSet>
      <dgm:spPr/>
    </dgm:pt>
    <dgm:pt modelId="{5F67D19B-3E66-4FE4-8663-B90C870675FF}" type="pres">
      <dgm:prSet presAssocID="{8A691477-214F-4FC8-BC3E-D6BD89AD3665}" presName="rootComposite" presStyleCnt="0">
        <dgm:presLayoutVars/>
      </dgm:prSet>
      <dgm:spPr/>
    </dgm:pt>
    <dgm:pt modelId="{EC6917AC-86BC-4AF8-BFBD-B23C0F9FF4F6}" type="pres">
      <dgm:prSet presAssocID="{8A691477-214F-4FC8-BC3E-D6BD89AD3665}" presName="ParentAccent" presStyleLbl="alignNode1" presStyleIdx="4" presStyleCnt="6"/>
      <dgm:spPr/>
    </dgm:pt>
    <dgm:pt modelId="{3D7618FB-D0E9-4382-91AE-33E99CB29D0C}" type="pres">
      <dgm:prSet presAssocID="{8A691477-214F-4FC8-BC3E-D6BD89AD3665}" presName="ParentSmallAccent" presStyleLbl="fgAcc1" presStyleIdx="4" presStyleCnt="6"/>
      <dgm:spPr/>
    </dgm:pt>
    <dgm:pt modelId="{2756253A-4BF7-4CA5-947F-C57FD2E3B360}" type="pres">
      <dgm:prSet presAssocID="{8A691477-214F-4FC8-BC3E-D6BD89AD3665}" presName="Parent" presStyleLbl="revTx" presStyleIdx="19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43357-33F1-4A45-B9D8-28770F55000E}" type="pres">
      <dgm:prSet presAssocID="{8A691477-214F-4FC8-BC3E-D6BD89AD3665}" presName="childShape" presStyleCnt="0">
        <dgm:presLayoutVars>
          <dgm:chMax val="0"/>
          <dgm:chPref val="0"/>
        </dgm:presLayoutVars>
      </dgm:prSet>
      <dgm:spPr/>
    </dgm:pt>
    <dgm:pt modelId="{6291AF7A-136A-4929-8961-C87663E8D2AD}" type="pres">
      <dgm:prSet presAssocID="{EB9BEFA0-36CD-4FEE-9DB3-C305DC4DDD9A}" presName="childComposite" presStyleCnt="0">
        <dgm:presLayoutVars>
          <dgm:chMax val="0"/>
          <dgm:chPref val="0"/>
        </dgm:presLayoutVars>
      </dgm:prSet>
      <dgm:spPr/>
    </dgm:pt>
    <dgm:pt modelId="{1B5603E4-5A80-4B0A-8123-7D70B38A48B5}" type="pres">
      <dgm:prSet presAssocID="{EB9BEFA0-36CD-4FEE-9DB3-C305DC4DDD9A}" presName="ChildAccent" presStyleLbl="solidFgAcc1" presStyleIdx="15" presStyleCnt="29"/>
      <dgm:spPr/>
    </dgm:pt>
    <dgm:pt modelId="{57CE1671-99A4-4EE7-B345-CFD2633BAE6A}" type="pres">
      <dgm:prSet presAssocID="{EB9BEFA0-36CD-4FEE-9DB3-C305DC4DDD9A}" presName="Child" presStyleLbl="revTx" presStyleIdx="20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443F8-F2BA-48C5-BEF3-5D177237E060}" type="pres">
      <dgm:prSet presAssocID="{5B6F672C-3D9E-4E2A-836A-03FEF54F6702}" presName="childComposite" presStyleCnt="0">
        <dgm:presLayoutVars>
          <dgm:chMax val="0"/>
          <dgm:chPref val="0"/>
        </dgm:presLayoutVars>
      </dgm:prSet>
      <dgm:spPr/>
    </dgm:pt>
    <dgm:pt modelId="{D4AA9038-3DB0-4518-B1DF-3BCF932BB909}" type="pres">
      <dgm:prSet presAssocID="{5B6F672C-3D9E-4E2A-836A-03FEF54F6702}" presName="ChildAccent" presStyleLbl="solidFgAcc1" presStyleIdx="16" presStyleCnt="29"/>
      <dgm:spPr/>
    </dgm:pt>
    <dgm:pt modelId="{A1817F1B-DC8C-4B7A-B7B2-FC4769E7684B}" type="pres">
      <dgm:prSet presAssocID="{5B6F672C-3D9E-4E2A-836A-03FEF54F6702}" presName="Child" presStyleLbl="revTx" presStyleIdx="21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29463-10E8-432E-AFD3-2A032B3842BE}" type="pres">
      <dgm:prSet presAssocID="{00CBB24B-14FA-426E-BCE5-ABC74032A083}" presName="childComposite" presStyleCnt="0">
        <dgm:presLayoutVars>
          <dgm:chMax val="0"/>
          <dgm:chPref val="0"/>
        </dgm:presLayoutVars>
      </dgm:prSet>
      <dgm:spPr/>
    </dgm:pt>
    <dgm:pt modelId="{221AAFED-C0E1-4472-8A85-A1A4748164B3}" type="pres">
      <dgm:prSet presAssocID="{00CBB24B-14FA-426E-BCE5-ABC74032A083}" presName="ChildAccent" presStyleLbl="solidFgAcc1" presStyleIdx="17" presStyleCnt="29"/>
      <dgm:spPr/>
    </dgm:pt>
    <dgm:pt modelId="{B90F68C0-2198-41B5-9F55-54741AC99F92}" type="pres">
      <dgm:prSet presAssocID="{00CBB24B-14FA-426E-BCE5-ABC74032A083}" presName="Child" presStyleLbl="revTx" presStyleIdx="22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447DF-B6B4-42F4-A749-49F4BF38D981}" type="pres">
      <dgm:prSet presAssocID="{C7BA30F2-534F-49AB-9A92-D8B67F1E353C}" presName="childComposite" presStyleCnt="0">
        <dgm:presLayoutVars>
          <dgm:chMax val="0"/>
          <dgm:chPref val="0"/>
        </dgm:presLayoutVars>
      </dgm:prSet>
      <dgm:spPr/>
    </dgm:pt>
    <dgm:pt modelId="{BC809A8E-B02D-41AE-9D27-E570392DF819}" type="pres">
      <dgm:prSet presAssocID="{C7BA30F2-534F-49AB-9A92-D8B67F1E353C}" presName="ChildAccent" presStyleLbl="solidFgAcc1" presStyleIdx="18" presStyleCnt="29"/>
      <dgm:spPr/>
    </dgm:pt>
    <dgm:pt modelId="{ACAFBB79-C5D0-48E9-A34D-039639CD8466}" type="pres">
      <dgm:prSet presAssocID="{C7BA30F2-534F-49AB-9A92-D8B67F1E353C}" presName="Child" presStyleLbl="revTx" presStyleIdx="23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DB05F-AC04-45D2-B352-FE8FA28395D8}" type="pres">
      <dgm:prSet presAssocID="{6EC45987-53F4-4D1B-9AC1-52B40FF33725}" presName="root" presStyleCnt="0">
        <dgm:presLayoutVars>
          <dgm:chMax/>
          <dgm:chPref/>
        </dgm:presLayoutVars>
      </dgm:prSet>
      <dgm:spPr/>
    </dgm:pt>
    <dgm:pt modelId="{B77C850B-183D-4680-A1CE-DEDCE96D4CDB}" type="pres">
      <dgm:prSet presAssocID="{6EC45987-53F4-4D1B-9AC1-52B40FF33725}" presName="rootComposite" presStyleCnt="0">
        <dgm:presLayoutVars/>
      </dgm:prSet>
      <dgm:spPr/>
    </dgm:pt>
    <dgm:pt modelId="{AB811A63-EDF3-4176-834E-D6386EA7DA12}" type="pres">
      <dgm:prSet presAssocID="{6EC45987-53F4-4D1B-9AC1-52B40FF33725}" presName="ParentAccent" presStyleLbl="alignNode1" presStyleIdx="5" presStyleCnt="6"/>
      <dgm:spPr/>
    </dgm:pt>
    <dgm:pt modelId="{6FAFF97B-9A57-4B88-904F-B8ABB2AFFD5E}" type="pres">
      <dgm:prSet presAssocID="{6EC45987-53F4-4D1B-9AC1-52B40FF33725}" presName="ParentSmallAccent" presStyleLbl="fgAcc1" presStyleIdx="5" presStyleCnt="6"/>
      <dgm:spPr/>
    </dgm:pt>
    <dgm:pt modelId="{FDBCDEE3-20E0-4D28-8334-6E3146E18D51}" type="pres">
      <dgm:prSet presAssocID="{6EC45987-53F4-4D1B-9AC1-52B40FF33725}" presName="Parent" presStyleLbl="revTx" presStyleIdx="24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8D129-94DB-4332-8B9F-645BDDB37C09}" type="pres">
      <dgm:prSet presAssocID="{6EC45987-53F4-4D1B-9AC1-52B40FF33725}" presName="childShape" presStyleCnt="0">
        <dgm:presLayoutVars>
          <dgm:chMax val="0"/>
          <dgm:chPref val="0"/>
        </dgm:presLayoutVars>
      </dgm:prSet>
      <dgm:spPr/>
    </dgm:pt>
    <dgm:pt modelId="{BC349FAA-24FC-4F91-BBB4-966B82C22B3B}" type="pres">
      <dgm:prSet presAssocID="{8FBF2354-86D9-4971-927F-9B03AD598821}" presName="childComposite" presStyleCnt="0">
        <dgm:presLayoutVars>
          <dgm:chMax val="0"/>
          <dgm:chPref val="0"/>
        </dgm:presLayoutVars>
      </dgm:prSet>
      <dgm:spPr/>
    </dgm:pt>
    <dgm:pt modelId="{4B13C305-F729-427A-BE4B-CB6ED0038B11}" type="pres">
      <dgm:prSet presAssocID="{8FBF2354-86D9-4971-927F-9B03AD598821}" presName="ChildAccent" presStyleLbl="solidFgAcc1" presStyleIdx="19" presStyleCnt="29"/>
      <dgm:spPr/>
    </dgm:pt>
    <dgm:pt modelId="{710D95E5-BF02-4491-931D-79301B1C8429}" type="pres">
      <dgm:prSet presAssocID="{8FBF2354-86D9-4971-927F-9B03AD598821}" presName="Child" presStyleLbl="revTx" presStyleIdx="25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DD4E0-BF76-4E3E-9033-D101A19B752C}" type="pres">
      <dgm:prSet presAssocID="{7A251237-C642-4394-9AA4-0C909A7F7856}" presName="childComposite" presStyleCnt="0">
        <dgm:presLayoutVars>
          <dgm:chMax val="0"/>
          <dgm:chPref val="0"/>
        </dgm:presLayoutVars>
      </dgm:prSet>
      <dgm:spPr/>
    </dgm:pt>
    <dgm:pt modelId="{92C4B1F8-9B90-4809-8AB2-C33807993E50}" type="pres">
      <dgm:prSet presAssocID="{7A251237-C642-4394-9AA4-0C909A7F7856}" presName="ChildAccent" presStyleLbl="solidFgAcc1" presStyleIdx="20" presStyleCnt="29"/>
      <dgm:spPr/>
    </dgm:pt>
    <dgm:pt modelId="{4FAC51E4-BB4B-4C17-A44F-0BDA49FED67D}" type="pres">
      <dgm:prSet presAssocID="{7A251237-C642-4394-9AA4-0C909A7F7856}" presName="Child" presStyleLbl="revTx" presStyleIdx="26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4CA94-12F7-45D0-89DE-CC0B60261E32}" type="pres">
      <dgm:prSet presAssocID="{726A7F93-7487-4667-9673-3ACBFB809EB3}" presName="childComposite" presStyleCnt="0">
        <dgm:presLayoutVars>
          <dgm:chMax val="0"/>
          <dgm:chPref val="0"/>
        </dgm:presLayoutVars>
      </dgm:prSet>
      <dgm:spPr/>
    </dgm:pt>
    <dgm:pt modelId="{10F4F032-0C97-409B-8EBC-B4BE7C72F6F9}" type="pres">
      <dgm:prSet presAssocID="{726A7F93-7487-4667-9673-3ACBFB809EB3}" presName="ChildAccent" presStyleLbl="solidFgAcc1" presStyleIdx="21" presStyleCnt="29"/>
      <dgm:spPr/>
    </dgm:pt>
    <dgm:pt modelId="{D183B604-C0CB-4635-A53A-85F277A9AC1A}" type="pres">
      <dgm:prSet presAssocID="{726A7F93-7487-4667-9673-3ACBFB809EB3}" presName="Child" presStyleLbl="revTx" presStyleIdx="27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62E66-6DF1-4C1F-9463-9A0ADAC76A1E}" type="pres">
      <dgm:prSet presAssocID="{1AE4DFE4-256F-48CA-9616-DBDC6DFECE94}" presName="childComposite" presStyleCnt="0">
        <dgm:presLayoutVars>
          <dgm:chMax val="0"/>
          <dgm:chPref val="0"/>
        </dgm:presLayoutVars>
      </dgm:prSet>
      <dgm:spPr/>
    </dgm:pt>
    <dgm:pt modelId="{A4AA4191-DE13-4E16-A721-5E180970DA32}" type="pres">
      <dgm:prSet presAssocID="{1AE4DFE4-256F-48CA-9616-DBDC6DFECE94}" presName="ChildAccent" presStyleLbl="solidFgAcc1" presStyleIdx="22" presStyleCnt="29"/>
      <dgm:spPr/>
    </dgm:pt>
    <dgm:pt modelId="{AFBA2DC0-63A4-43B0-94C4-D26F7A2E55BA}" type="pres">
      <dgm:prSet presAssocID="{1AE4DFE4-256F-48CA-9616-DBDC6DFECE94}" presName="Child" presStyleLbl="revTx" presStyleIdx="28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AD0D7-34F8-4A75-A17B-7FF3F3DE1DC6}" type="pres">
      <dgm:prSet presAssocID="{C54A6F7E-A09B-4B70-A5BF-9567FC72A551}" presName="childComposite" presStyleCnt="0">
        <dgm:presLayoutVars>
          <dgm:chMax val="0"/>
          <dgm:chPref val="0"/>
        </dgm:presLayoutVars>
      </dgm:prSet>
      <dgm:spPr/>
    </dgm:pt>
    <dgm:pt modelId="{C7795ED1-6CEF-4CB0-839D-2BDF36984486}" type="pres">
      <dgm:prSet presAssocID="{C54A6F7E-A09B-4B70-A5BF-9567FC72A551}" presName="ChildAccent" presStyleLbl="solidFgAcc1" presStyleIdx="23" presStyleCnt="29"/>
      <dgm:spPr/>
    </dgm:pt>
    <dgm:pt modelId="{FCCCB626-1144-42C4-8C54-D1BA284FDE7A}" type="pres">
      <dgm:prSet presAssocID="{C54A6F7E-A09B-4B70-A5BF-9567FC72A551}" presName="Child" presStyleLbl="revTx" presStyleIdx="29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F9A22-240A-4961-AF05-F03E0737448B}" type="pres">
      <dgm:prSet presAssocID="{C2120481-AEEB-44A5-9DE6-FEE87974327A}" presName="childComposite" presStyleCnt="0">
        <dgm:presLayoutVars>
          <dgm:chMax val="0"/>
          <dgm:chPref val="0"/>
        </dgm:presLayoutVars>
      </dgm:prSet>
      <dgm:spPr/>
    </dgm:pt>
    <dgm:pt modelId="{C49A735C-ECDE-4E83-ABC0-04A11B353FB3}" type="pres">
      <dgm:prSet presAssocID="{C2120481-AEEB-44A5-9DE6-FEE87974327A}" presName="ChildAccent" presStyleLbl="solidFgAcc1" presStyleIdx="24" presStyleCnt="29"/>
      <dgm:spPr/>
    </dgm:pt>
    <dgm:pt modelId="{355349B8-4248-4EE6-9A54-482E18D1EDC6}" type="pres">
      <dgm:prSet presAssocID="{C2120481-AEEB-44A5-9DE6-FEE87974327A}" presName="Child" presStyleLbl="revTx" presStyleIdx="30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BAA8C-5E62-4DCC-B4C7-D05D046626FF}" type="pres">
      <dgm:prSet presAssocID="{2C9277B6-09C5-47E9-B987-600BF61AE98D}" presName="childComposite" presStyleCnt="0">
        <dgm:presLayoutVars>
          <dgm:chMax val="0"/>
          <dgm:chPref val="0"/>
        </dgm:presLayoutVars>
      </dgm:prSet>
      <dgm:spPr/>
    </dgm:pt>
    <dgm:pt modelId="{4EDBC4D2-EE52-4EA7-B595-485DB2516024}" type="pres">
      <dgm:prSet presAssocID="{2C9277B6-09C5-47E9-B987-600BF61AE98D}" presName="ChildAccent" presStyleLbl="solidFgAcc1" presStyleIdx="25" presStyleCnt="29"/>
      <dgm:spPr/>
    </dgm:pt>
    <dgm:pt modelId="{3E022460-49A4-46F8-96D5-98546A5859F5}" type="pres">
      <dgm:prSet presAssocID="{2C9277B6-09C5-47E9-B987-600BF61AE98D}" presName="Child" presStyleLbl="revTx" presStyleIdx="31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71E3C-0662-4FA1-B6E7-18D6225C1B1F}" type="pres">
      <dgm:prSet presAssocID="{CCAC0148-0B32-4CC1-8AA3-3A5D8D2BAE99}" presName="childComposite" presStyleCnt="0">
        <dgm:presLayoutVars>
          <dgm:chMax val="0"/>
          <dgm:chPref val="0"/>
        </dgm:presLayoutVars>
      </dgm:prSet>
      <dgm:spPr/>
    </dgm:pt>
    <dgm:pt modelId="{B541444E-279E-4F84-BDB8-0097768FBEC9}" type="pres">
      <dgm:prSet presAssocID="{CCAC0148-0B32-4CC1-8AA3-3A5D8D2BAE99}" presName="ChildAccent" presStyleLbl="solidFgAcc1" presStyleIdx="26" presStyleCnt="29"/>
      <dgm:spPr/>
    </dgm:pt>
    <dgm:pt modelId="{586AD87B-0FEC-46EF-BE4E-9C8EE495C56F}" type="pres">
      <dgm:prSet presAssocID="{CCAC0148-0B32-4CC1-8AA3-3A5D8D2BAE99}" presName="Child" presStyleLbl="revTx" presStyleIdx="32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33CC2-6271-4016-8E96-DEBEA485B548}" type="pres">
      <dgm:prSet presAssocID="{21BDAAD8-EC23-4BA7-B358-B2F55FF6630C}" presName="childComposite" presStyleCnt="0">
        <dgm:presLayoutVars>
          <dgm:chMax val="0"/>
          <dgm:chPref val="0"/>
        </dgm:presLayoutVars>
      </dgm:prSet>
      <dgm:spPr/>
    </dgm:pt>
    <dgm:pt modelId="{52E90364-6EAD-4865-A0C2-F4D1A1CB67F5}" type="pres">
      <dgm:prSet presAssocID="{21BDAAD8-EC23-4BA7-B358-B2F55FF6630C}" presName="ChildAccent" presStyleLbl="solidFgAcc1" presStyleIdx="27" presStyleCnt="29"/>
      <dgm:spPr/>
    </dgm:pt>
    <dgm:pt modelId="{E5282BD1-46CD-4059-A62A-76BB42EE72A2}" type="pres">
      <dgm:prSet presAssocID="{21BDAAD8-EC23-4BA7-B358-B2F55FF6630C}" presName="Child" presStyleLbl="revTx" presStyleIdx="33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BA86E-309E-4553-BDB7-EFEAA55E8C0F}" type="pres">
      <dgm:prSet presAssocID="{7FC1D425-D420-42B6-894A-ADFF7DBFE910}" presName="childComposite" presStyleCnt="0">
        <dgm:presLayoutVars>
          <dgm:chMax val="0"/>
          <dgm:chPref val="0"/>
        </dgm:presLayoutVars>
      </dgm:prSet>
      <dgm:spPr/>
    </dgm:pt>
    <dgm:pt modelId="{7E32B077-C54B-49F8-B2FE-CE28599BCE2A}" type="pres">
      <dgm:prSet presAssocID="{7FC1D425-D420-42B6-894A-ADFF7DBFE910}" presName="ChildAccent" presStyleLbl="solidFgAcc1" presStyleIdx="28" presStyleCnt="29"/>
      <dgm:spPr/>
    </dgm:pt>
    <dgm:pt modelId="{BB4B3A6C-3D3F-4BA2-8953-8930B9349B09}" type="pres">
      <dgm:prSet presAssocID="{7FC1D425-D420-42B6-894A-ADFF7DBFE910}" presName="Child" presStyleLbl="revTx" presStyleIdx="34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D065AD-12CE-461B-8F08-D21A851E3793}" type="presOf" srcId="{DC8A3204-D534-4EE2-9F39-F9C5B8CB4697}" destId="{C7B8B610-08B6-45A2-A24C-80B89CB6129E}" srcOrd="0" destOrd="0" presId="urn:microsoft.com/office/officeart/2008/layout/SquareAccentList"/>
    <dgm:cxn modelId="{7A81D1BE-4C82-40A4-A005-76EBC582D79A}" type="presOf" srcId="{6EC45987-53F4-4D1B-9AC1-52B40FF33725}" destId="{FDBCDEE3-20E0-4D28-8334-6E3146E18D51}" srcOrd="0" destOrd="0" presId="urn:microsoft.com/office/officeart/2008/layout/SquareAccentList"/>
    <dgm:cxn modelId="{C9920A96-C613-4A5A-BA74-5AC3AC7FB9B0}" srcId="{44CAB162-7C99-4C5C-A15A-347E2A40F93F}" destId="{6EC45987-53F4-4D1B-9AC1-52B40FF33725}" srcOrd="5" destOrd="0" parTransId="{AFF2E86B-1858-4875-B792-D55106392E32}" sibTransId="{429F64CF-7507-4164-92FF-5871F3382274}"/>
    <dgm:cxn modelId="{CF0E60D0-64CB-4947-95A9-045FD4C14233}" type="presOf" srcId="{C54A6F7E-A09B-4B70-A5BF-9567FC72A551}" destId="{FCCCB626-1144-42C4-8C54-D1BA284FDE7A}" srcOrd="0" destOrd="0" presId="urn:microsoft.com/office/officeart/2008/layout/SquareAccentList"/>
    <dgm:cxn modelId="{D3A3945B-0A46-474B-BDDF-C23D3DDD7767}" srcId="{CE6395B1-FD27-40A8-BD25-515965289D1E}" destId="{9AD2806B-5B33-4BB8-8449-44765A66B170}" srcOrd="5" destOrd="0" parTransId="{0B575129-5F5D-48E9-A0A9-084B62F9A920}" sibTransId="{538376BB-9ED3-48CD-ACFE-D91E1AB01186}"/>
    <dgm:cxn modelId="{F2649C24-68DD-45EE-BA6F-3E297F4B1033}" type="presOf" srcId="{1C62C211-A2CB-40D7-BBF5-2B1167E95898}" destId="{5A169812-AF58-43D0-9277-7E8DCA87722E}" srcOrd="0" destOrd="0" presId="urn:microsoft.com/office/officeart/2008/layout/SquareAccentList"/>
    <dgm:cxn modelId="{FFD0C17A-E30E-4668-8D92-231745C80768}" type="presOf" srcId="{1AE4DFE4-256F-48CA-9616-DBDC6DFECE94}" destId="{AFBA2DC0-63A4-43B0-94C4-D26F7A2E55BA}" srcOrd="0" destOrd="0" presId="urn:microsoft.com/office/officeart/2008/layout/SquareAccentList"/>
    <dgm:cxn modelId="{39315535-A634-404B-B1FF-344E6E908A8B}" type="presOf" srcId="{5A97DD81-4C6D-45AC-BFE2-BB38B5BF5F45}" destId="{10BA86FA-44FA-4D13-82A1-5F6368445653}" srcOrd="0" destOrd="0" presId="urn:microsoft.com/office/officeart/2008/layout/SquareAccentList"/>
    <dgm:cxn modelId="{0BE2A263-CE60-4A92-8E59-27BE3F5A638A}" type="presOf" srcId="{CE6395B1-FD27-40A8-BD25-515965289D1E}" destId="{A1D156CC-C665-41A9-87E3-747617A080DC}" srcOrd="0" destOrd="0" presId="urn:microsoft.com/office/officeart/2008/layout/SquareAccentList"/>
    <dgm:cxn modelId="{2BD02D41-CDA3-4C79-8D9B-8CC42F97DA8A}" srcId="{1C62C211-A2CB-40D7-BBF5-2B1167E95898}" destId="{591E2509-FE11-471C-8745-CEB5C7CB9B39}" srcOrd="2" destOrd="0" parTransId="{9DA63797-EF80-4CB2-A5B5-2ED578A02B50}" sibTransId="{6D90BCF1-13FD-4BD5-AF7C-54EA10D3CE8D}"/>
    <dgm:cxn modelId="{EA5AEA2E-2104-4BC2-9374-C6C5AF4E4561}" srcId="{6BE90ED7-6D40-418B-9E10-B89FE14C0826}" destId="{F05C02AD-131B-4290-8470-98509709798D}" srcOrd="1" destOrd="0" parTransId="{6146E660-4A0D-4C1E-8791-CA49BD23C10F}" sibTransId="{454D9E86-010B-4B66-A841-6FEB59497EB4}"/>
    <dgm:cxn modelId="{80940447-177F-434E-AEDC-851F1867D5FB}" srcId="{CE6395B1-FD27-40A8-BD25-515965289D1E}" destId="{5A97DD81-4C6D-45AC-BFE2-BB38B5BF5F45}" srcOrd="2" destOrd="0" parTransId="{F9F50024-36F3-4059-9F03-2C05FBF8E66A}" sibTransId="{D8A048D5-CB8F-49CE-AC9E-47547E9B8063}"/>
    <dgm:cxn modelId="{542E7A2B-581B-4AB9-882E-57E5CCE6BA5B}" type="presOf" srcId="{5B6F672C-3D9E-4E2A-836A-03FEF54F6702}" destId="{A1817F1B-DC8C-4B7A-B7B2-FC4769E7684B}" srcOrd="0" destOrd="0" presId="urn:microsoft.com/office/officeart/2008/layout/SquareAccentList"/>
    <dgm:cxn modelId="{71BCBA4F-054E-49AB-AF4A-EE6C4775D1AA}" srcId="{44CAB162-7C99-4C5C-A15A-347E2A40F93F}" destId="{2ABDFDA5-D1B1-48D8-9919-2FD852BA3C0D}" srcOrd="2" destOrd="0" parTransId="{47514550-43D4-4469-8738-59A8DE3572DB}" sibTransId="{2D22148B-1899-4BAB-B324-8B841D129C4D}"/>
    <dgm:cxn modelId="{5E72C30D-6ED7-4D45-89E0-9B7E13384B0B}" srcId="{8A691477-214F-4FC8-BC3E-D6BD89AD3665}" destId="{C7BA30F2-534F-49AB-9A92-D8B67F1E353C}" srcOrd="3" destOrd="0" parTransId="{AA27EEAD-AF78-4FCE-B80C-903D20C32BF0}" sibTransId="{ED59BF6F-F5AA-4CFC-A493-23DA386FE6E2}"/>
    <dgm:cxn modelId="{1F751408-4F2B-4962-AE63-1D86F618D061}" type="presOf" srcId="{EB9BEFA0-36CD-4FEE-9DB3-C305DC4DDD9A}" destId="{57CE1671-99A4-4EE7-B345-CFD2633BAE6A}" srcOrd="0" destOrd="0" presId="urn:microsoft.com/office/officeart/2008/layout/SquareAccentList"/>
    <dgm:cxn modelId="{B2907B62-FE5B-4938-935A-94A53EBBA707}" type="presOf" srcId="{6B3AF50C-55E2-44BA-936A-FA72005862CA}" destId="{5D0852EF-1767-4CA8-89BE-14585DAD5992}" srcOrd="0" destOrd="0" presId="urn:microsoft.com/office/officeart/2008/layout/SquareAccentList"/>
    <dgm:cxn modelId="{20E9DDDF-3790-4155-9080-580A75C29DE6}" type="presOf" srcId="{9AD2806B-5B33-4BB8-8449-44765A66B170}" destId="{4B51CA7A-F5D8-437A-A6CD-81BCB594E025}" srcOrd="0" destOrd="0" presId="urn:microsoft.com/office/officeart/2008/layout/SquareAccentList"/>
    <dgm:cxn modelId="{D10F4E9D-450A-43AB-B19A-971ECE62A944}" srcId="{44CAB162-7C99-4C5C-A15A-347E2A40F93F}" destId="{6BE90ED7-6D40-418B-9E10-B89FE14C0826}" srcOrd="1" destOrd="0" parTransId="{C26BA0B1-55C5-4A7C-82D6-4E33691769BF}" sibTransId="{63D56173-4C02-41F8-AF0A-78D09F2EC6D6}"/>
    <dgm:cxn modelId="{44354367-B348-43C5-AC2C-E1A268AFFAC5}" type="presOf" srcId="{C2120481-AEEB-44A5-9DE6-FEE87974327A}" destId="{355349B8-4248-4EE6-9A54-482E18D1EDC6}" srcOrd="0" destOrd="0" presId="urn:microsoft.com/office/officeart/2008/layout/SquareAccentList"/>
    <dgm:cxn modelId="{13AF62AE-A840-43A1-B3AE-DE47C5B4D1C0}" srcId="{6EC45987-53F4-4D1B-9AC1-52B40FF33725}" destId="{7A251237-C642-4394-9AA4-0C909A7F7856}" srcOrd="1" destOrd="0" parTransId="{9EA3416D-750C-4443-9306-7490705BB5E8}" sibTransId="{45AE5A05-2A77-40EA-90F2-3F8F7AE17519}"/>
    <dgm:cxn modelId="{D3098706-604A-4EBC-9A8F-5C0CE07EBF42}" type="presOf" srcId="{44CAB162-7C99-4C5C-A15A-347E2A40F93F}" destId="{318AECF0-9F77-4468-8C7B-8A7BB358951B}" srcOrd="0" destOrd="0" presId="urn:microsoft.com/office/officeart/2008/layout/SquareAccentList"/>
    <dgm:cxn modelId="{DEAE4EB6-1322-499A-B8BA-DC226CE61777}" srcId="{1C62C211-A2CB-40D7-BBF5-2B1167E95898}" destId="{6B3AF50C-55E2-44BA-936A-FA72005862CA}" srcOrd="3" destOrd="0" parTransId="{9363A831-53D2-41F6-86DB-232CFF56996F}" sibTransId="{14E28C7F-D44B-42C1-97ED-9F5ECFAB22A5}"/>
    <dgm:cxn modelId="{835EBF30-6518-4176-8341-A51C8B02E9E3}" srcId="{44CAB162-7C99-4C5C-A15A-347E2A40F93F}" destId="{CE6395B1-FD27-40A8-BD25-515965289D1E}" srcOrd="3" destOrd="0" parTransId="{2A140CDA-E9B7-41ED-9B50-9D38B010713B}" sibTransId="{2122A736-6C76-4F42-8EC1-7C3BC863702F}"/>
    <dgm:cxn modelId="{AA931094-BC00-4DFB-87E3-254E2ECD7943}" type="presOf" srcId="{21BDAAD8-EC23-4BA7-B358-B2F55FF6630C}" destId="{E5282BD1-46CD-4059-A62A-76BB42EE72A2}" srcOrd="0" destOrd="0" presId="urn:microsoft.com/office/officeart/2008/layout/SquareAccentList"/>
    <dgm:cxn modelId="{2D4CC050-4769-4381-B641-2C1FA7082CC4}" type="presOf" srcId="{F05C02AD-131B-4290-8470-98509709798D}" destId="{EAA646C4-BC36-4351-A641-6B758453FA97}" srcOrd="0" destOrd="0" presId="urn:microsoft.com/office/officeart/2008/layout/SquareAccentList"/>
    <dgm:cxn modelId="{15606BBB-A0B7-440E-A707-994CF3F44D2B}" type="presOf" srcId="{7FC1D425-D420-42B6-894A-ADFF7DBFE910}" destId="{BB4B3A6C-3D3F-4BA2-8953-8930B9349B09}" srcOrd="0" destOrd="0" presId="urn:microsoft.com/office/officeart/2008/layout/SquareAccentList"/>
    <dgm:cxn modelId="{0C39162F-4E89-4078-832E-C2C9FF46E8AB}" srcId="{CE6395B1-FD27-40A8-BD25-515965289D1E}" destId="{9CB4AC91-9A36-48D5-A6E9-B00906D1FEE6}" srcOrd="0" destOrd="0" parTransId="{53888F8B-CE2C-4AD2-AE72-285601F4A03B}" sibTransId="{84C0317E-F9C6-4B02-A42A-0658345FE2CD}"/>
    <dgm:cxn modelId="{A6F9C659-9C96-425F-A0DD-9737924A01F2}" type="presOf" srcId="{3C2C6B6B-01B3-4890-8116-D23078835A7E}" destId="{0080CBB1-19EC-4722-BEB7-51C5BC7A8681}" srcOrd="0" destOrd="0" presId="urn:microsoft.com/office/officeart/2008/layout/SquareAccentList"/>
    <dgm:cxn modelId="{D4C90E8D-8339-4C97-BA35-6B1BEF421E48}" type="presOf" srcId="{93DEFFBC-A1A6-4513-9EF3-B55AB4429453}" destId="{0AB50EC7-077A-409C-9657-50E4EC8052A5}" srcOrd="0" destOrd="0" presId="urn:microsoft.com/office/officeart/2008/layout/SquareAccentList"/>
    <dgm:cxn modelId="{E0839502-9F81-475B-91D9-C1D4E0963ECA}" srcId="{6EC45987-53F4-4D1B-9AC1-52B40FF33725}" destId="{21BDAAD8-EC23-4BA7-B358-B2F55FF6630C}" srcOrd="8" destOrd="0" parTransId="{C1C8D678-EF3B-4370-890F-84C0ED714706}" sibTransId="{03F15110-5B28-43C3-90D4-A870D10F5B90}"/>
    <dgm:cxn modelId="{55613615-E135-47A1-B585-EEB012E1DA4F}" type="presOf" srcId="{6BE90ED7-6D40-418B-9E10-B89FE14C0826}" destId="{297F9B7B-65DF-486A-B53F-9386CD57FE30}" srcOrd="0" destOrd="0" presId="urn:microsoft.com/office/officeart/2008/layout/SquareAccentList"/>
    <dgm:cxn modelId="{1A3682FB-B617-493B-8971-D1A5588EC688}" type="presOf" srcId="{6F666425-E0D9-4038-9AB0-B5B8BDB7C70B}" destId="{96BB6148-EA3A-4E3D-B4AB-7CE95F810270}" srcOrd="0" destOrd="0" presId="urn:microsoft.com/office/officeart/2008/layout/SquareAccentList"/>
    <dgm:cxn modelId="{AEFFF89B-1E1B-422C-87FE-07B82A76F5A1}" type="presOf" srcId="{726A7F93-7487-4667-9673-3ACBFB809EB3}" destId="{D183B604-C0CB-4635-A53A-85F277A9AC1A}" srcOrd="0" destOrd="0" presId="urn:microsoft.com/office/officeart/2008/layout/SquareAccentList"/>
    <dgm:cxn modelId="{6A51D015-B01E-4145-9D94-0358F24A8ECC}" srcId="{CE6395B1-FD27-40A8-BD25-515965289D1E}" destId="{6F666425-E0D9-4038-9AB0-B5B8BDB7C70B}" srcOrd="1" destOrd="0" parTransId="{DD92A035-2052-4C7E-BCC8-F643E12E47F9}" sibTransId="{914E1574-E47D-4278-AB5B-CA2788E300A6}"/>
    <dgm:cxn modelId="{2D90D389-31A5-41D2-8634-487F19EB49BB}" srcId="{6EC45987-53F4-4D1B-9AC1-52B40FF33725}" destId="{C54A6F7E-A09B-4B70-A5BF-9567FC72A551}" srcOrd="4" destOrd="0" parTransId="{44A66AB9-C4F7-43EC-AF55-7ED67A7E6699}" sibTransId="{347AF3BE-3420-4BB8-8FAD-358561851F23}"/>
    <dgm:cxn modelId="{571AC212-B9E7-4392-B928-36A8BD33E0CF}" srcId="{1C62C211-A2CB-40D7-BBF5-2B1167E95898}" destId="{93DEFFBC-A1A6-4513-9EF3-B55AB4429453}" srcOrd="0" destOrd="0" parTransId="{EFE29692-1890-48BA-9BFB-5251133DA2F4}" sibTransId="{ED9B6ECA-231E-4135-BE3E-4DDFB67117E2}"/>
    <dgm:cxn modelId="{80567940-E1C4-4442-8F77-4911488D0876}" type="presOf" srcId="{2C9277B6-09C5-47E9-B987-600BF61AE98D}" destId="{3E022460-49A4-46F8-96D5-98546A5859F5}" srcOrd="0" destOrd="0" presId="urn:microsoft.com/office/officeart/2008/layout/SquareAccentList"/>
    <dgm:cxn modelId="{1451E50C-2A47-4903-B5F0-79930E192458}" srcId="{6EC45987-53F4-4D1B-9AC1-52B40FF33725}" destId="{7FC1D425-D420-42B6-894A-ADFF7DBFE910}" srcOrd="9" destOrd="0" parTransId="{17161C06-6456-4A01-A4ED-2473F7A01EC2}" sibTransId="{C0222188-AD87-4126-8B97-66DC8F2C70A5}"/>
    <dgm:cxn modelId="{BC24C5ED-CA79-4C62-A870-7DC0ABCF6D69}" type="presOf" srcId="{C7BA30F2-534F-49AB-9A92-D8B67F1E353C}" destId="{ACAFBB79-C5D0-48E9-A34D-039639CD8466}" srcOrd="0" destOrd="0" presId="urn:microsoft.com/office/officeart/2008/layout/SquareAccentList"/>
    <dgm:cxn modelId="{1E1491F4-F52E-4E3A-9E57-61B6D1816E1A}" srcId="{CE6395B1-FD27-40A8-BD25-515965289D1E}" destId="{DC8A3204-D534-4EE2-9F39-F9C5B8CB4697}" srcOrd="3" destOrd="0" parTransId="{06594C1A-4527-4C27-A1FF-70731B8B52C8}" sibTransId="{62CE7A78-941A-425F-BC5C-FFE24B11D497}"/>
    <dgm:cxn modelId="{26193AD7-EA39-46C1-8A7E-C4E045AA1CCC}" srcId="{CE6395B1-FD27-40A8-BD25-515965289D1E}" destId="{BA1C06DE-794B-499D-8665-803306DA7009}" srcOrd="4" destOrd="0" parTransId="{3B4F638F-2333-4CAF-8EC8-60C7080F3752}" sibTransId="{30A3A041-1543-4F41-AE24-0F60E608F3DF}"/>
    <dgm:cxn modelId="{1C314431-4B2A-4FD4-A2FC-8562DB96549E}" type="presOf" srcId="{CCAC0148-0B32-4CC1-8AA3-3A5D8D2BAE99}" destId="{586AD87B-0FEC-46EF-BE4E-9C8EE495C56F}" srcOrd="0" destOrd="0" presId="urn:microsoft.com/office/officeart/2008/layout/SquareAccentList"/>
    <dgm:cxn modelId="{D2815ED8-59C1-41AA-9791-31B31111B55D}" type="presOf" srcId="{8FBF2354-86D9-4971-927F-9B03AD598821}" destId="{710D95E5-BF02-4491-931D-79301B1C8429}" srcOrd="0" destOrd="0" presId="urn:microsoft.com/office/officeart/2008/layout/SquareAccentList"/>
    <dgm:cxn modelId="{58E490A4-9408-40A4-BCFB-C9AC99A1D491}" type="presOf" srcId="{7A251237-C642-4394-9AA4-0C909A7F7856}" destId="{4FAC51E4-BB4B-4C17-A44F-0BDA49FED67D}" srcOrd="0" destOrd="0" presId="urn:microsoft.com/office/officeart/2008/layout/SquareAccentList"/>
    <dgm:cxn modelId="{4B9B76B7-2B5F-4F2C-BA16-A9EB84A569A0}" srcId="{2ABDFDA5-D1B1-48D8-9919-2FD852BA3C0D}" destId="{5B562000-1D90-4455-949F-4BD701C283F6}" srcOrd="0" destOrd="0" parTransId="{32C32FDB-50E7-41C1-A6F0-FCF0F786F724}" sibTransId="{8010E655-C0E9-4BEB-8207-719FBDD81ED9}"/>
    <dgm:cxn modelId="{242C34C7-477B-4EC3-9493-F9E2A63DDF20}" type="presOf" srcId="{BA1C06DE-794B-499D-8665-803306DA7009}" destId="{A1DDFE2A-B0F2-4ECD-A08C-A919F0770A9F}" srcOrd="0" destOrd="0" presId="urn:microsoft.com/office/officeart/2008/layout/SquareAccentList"/>
    <dgm:cxn modelId="{5D976EEF-822A-4520-B374-EA889ED4D243}" srcId="{6EC45987-53F4-4D1B-9AC1-52B40FF33725}" destId="{CCAC0148-0B32-4CC1-8AA3-3A5D8D2BAE99}" srcOrd="7" destOrd="0" parTransId="{56503BEC-F129-4FDE-BF80-6A808C794F8B}" sibTransId="{578D1A6A-2BA1-4D2E-9969-813CB1C15467}"/>
    <dgm:cxn modelId="{BBE3576C-4022-4783-AC08-76559FD1A2F0}" srcId="{6EC45987-53F4-4D1B-9AC1-52B40FF33725}" destId="{1AE4DFE4-256F-48CA-9616-DBDC6DFECE94}" srcOrd="3" destOrd="0" parTransId="{08987DE2-1DB0-4140-97FE-4B3611DBB5D9}" sibTransId="{2B051A80-FF68-4F94-8A51-4F0E42FF07A6}"/>
    <dgm:cxn modelId="{2A6F82A3-03C6-4358-937E-483686B7CB7A}" srcId="{44CAB162-7C99-4C5C-A15A-347E2A40F93F}" destId="{8A691477-214F-4FC8-BC3E-D6BD89AD3665}" srcOrd="4" destOrd="0" parTransId="{DAA50F3A-FFCF-4413-8EC2-839326DEA1A3}" sibTransId="{E9821B15-A4E2-4411-A6A0-3DD947239C08}"/>
    <dgm:cxn modelId="{1FED6A18-FB32-4D58-A348-128D89E9F6B8}" srcId="{6BE90ED7-6D40-418B-9E10-B89FE14C0826}" destId="{3C2C6B6B-01B3-4890-8116-D23078835A7E}" srcOrd="2" destOrd="0" parTransId="{6C92F725-778B-4D71-A68D-7F548E6C79E3}" sibTransId="{D541B7D7-8478-4B7C-94AC-7110D6DB6E82}"/>
    <dgm:cxn modelId="{3B88FDD4-F413-420D-9A95-5D91AFB3955F}" srcId="{6BE90ED7-6D40-418B-9E10-B89FE14C0826}" destId="{FAE1F482-95DB-4834-B276-59541B8FC265}" srcOrd="0" destOrd="0" parTransId="{2E902501-2099-4053-8DAF-248CD0496FCE}" sibTransId="{D4934255-CB6B-47F5-AB0D-1E19DFFAC912}"/>
    <dgm:cxn modelId="{31FABE9C-234D-4734-9165-FFCF310A8BAD}" type="presOf" srcId="{5B562000-1D90-4455-949F-4BD701C283F6}" destId="{89972810-82C4-46A1-B75D-3A85520D6D2E}" srcOrd="0" destOrd="0" presId="urn:microsoft.com/office/officeart/2008/layout/SquareAccentList"/>
    <dgm:cxn modelId="{A5EFD121-2F58-4C16-A436-5C78E61BF997}" srcId="{6EC45987-53F4-4D1B-9AC1-52B40FF33725}" destId="{C2120481-AEEB-44A5-9DE6-FEE87974327A}" srcOrd="5" destOrd="0" parTransId="{7575D249-0844-47E5-B4B8-1B2EC448AF8D}" sibTransId="{74718D27-374C-4074-9BB2-AEFA6A27BBB5}"/>
    <dgm:cxn modelId="{444FAFA1-5E22-4EBF-8D21-5C357FC06DFD}" srcId="{8A691477-214F-4FC8-BC3E-D6BD89AD3665}" destId="{EB9BEFA0-36CD-4FEE-9DB3-C305DC4DDD9A}" srcOrd="0" destOrd="0" parTransId="{21FA4D61-DF08-449F-824D-F093C1AEC86D}" sibTransId="{659CB06C-7422-42BE-B314-B6C74480E4DC}"/>
    <dgm:cxn modelId="{7870B0D1-B4E3-4A6A-8370-92C225C9143D}" srcId="{1C62C211-A2CB-40D7-BBF5-2B1167E95898}" destId="{D3CC644F-EB29-408A-8A03-29DA0054E2C7}" srcOrd="1" destOrd="0" parTransId="{5004EBB1-A2EF-4893-816A-DE1C5381C89A}" sibTransId="{A41B6008-4116-44D8-BCB7-3F0C64839F81}"/>
    <dgm:cxn modelId="{EFFDAAAD-0690-47A5-8868-CDEBE2CCA27F}" srcId="{8A691477-214F-4FC8-BC3E-D6BD89AD3665}" destId="{5B6F672C-3D9E-4E2A-836A-03FEF54F6702}" srcOrd="1" destOrd="0" parTransId="{E6EA363E-E353-4716-83D8-734F18723B6E}" sibTransId="{19C92E3A-3198-4F8F-BEF1-2152249B55C9}"/>
    <dgm:cxn modelId="{0BECD707-A2F6-48AB-941D-260469AD0102}" type="presOf" srcId="{591E2509-FE11-471C-8745-CEB5C7CB9B39}" destId="{B92727AA-167D-4DE1-A11B-B01BEBC2D4D5}" srcOrd="0" destOrd="0" presId="urn:microsoft.com/office/officeart/2008/layout/SquareAccentList"/>
    <dgm:cxn modelId="{A97103F9-8C19-4F67-9E92-09C016F34F4D}" type="presOf" srcId="{D3CC644F-EB29-408A-8A03-29DA0054E2C7}" destId="{8918D004-2540-4A83-882F-7626EEEE0157}" srcOrd="0" destOrd="0" presId="urn:microsoft.com/office/officeart/2008/layout/SquareAccentList"/>
    <dgm:cxn modelId="{62766B94-53BA-4FD8-9FCC-EEECC15916F6}" srcId="{44CAB162-7C99-4C5C-A15A-347E2A40F93F}" destId="{1C62C211-A2CB-40D7-BBF5-2B1167E95898}" srcOrd="0" destOrd="0" parTransId="{C50CA165-3BE4-4A96-A6DA-63FBD015F8C5}" sibTransId="{FB3EFB30-0BE0-41D5-9B92-BDD18714D639}"/>
    <dgm:cxn modelId="{782C9305-5001-474D-9126-505BB4A430D8}" srcId="{6EC45987-53F4-4D1B-9AC1-52B40FF33725}" destId="{8FBF2354-86D9-4971-927F-9B03AD598821}" srcOrd="0" destOrd="0" parTransId="{5E66A852-0951-4ED1-9A2E-510AC80A4131}" sibTransId="{4C496254-2769-47DF-8AA5-2EB4976ADC71}"/>
    <dgm:cxn modelId="{58E37859-02AF-4B8F-93B5-0D021082B261}" srcId="{8A691477-214F-4FC8-BC3E-D6BD89AD3665}" destId="{00CBB24B-14FA-426E-BCE5-ABC74032A083}" srcOrd="2" destOrd="0" parTransId="{803C378F-42BB-4E1E-ABC0-8AB0BC7DF571}" sibTransId="{A2B17294-9A42-4101-9E05-4C0F76FB340A}"/>
    <dgm:cxn modelId="{5C722C7D-76E6-4308-84FC-A6633F7C8499}" type="presOf" srcId="{00CBB24B-14FA-426E-BCE5-ABC74032A083}" destId="{B90F68C0-2198-41B5-9F55-54741AC99F92}" srcOrd="0" destOrd="0" presId="urn:microsoft.com/office/officeart/2008/layout/SquareAccentList"/>
    <dgm:cxn modelId="{87219D4C-B068-46DD-8AAF-1C0EEB4F3AB4}" srcId="{2ABDFDA5-D1B1-48D8-9919-2FD852BA3C0D}" destId="{537D3B56-E8B3-4111-83F9-7185E394E833}" srcOrd="1" destOrd="0" parTransId="{0805CAA1-91E0-4CFF-B19C-BA1BFDC4FCC0}" sibTransId="{FB447D6C-F89C-4B24-B4A6-D62D7BAB6D39}"/>
    <dgm:cxn modelId="{CF1FB0D1-20E5-41B4-B611-DA9B0B341A8F}" type="presOf" srcId="{9CB4AC91-9A36-48D5-A6E9-B00906D1FEE6}" destId="{61CD5D6D-F371-43A9-9CCE-68728171A321}" srcOrd="0" destOrd="0" presId="urn:microsoft.com/office/officeart/2008/layout/SquareAccentList"/>
    <dgm:cxn modelId="{D9468509-3F00-4EBF-BB93-65E285AF7E97}" srcId="{6EC45987-53F4-4D1B-9AC1-52B40FF33725}" destId="{2C9277B6-09C5-47E9-B987-600BF61AE98D}" srcOrd="6" destOrd="0" parTransId="{0B0CDAB9-624C-4E9C-A0F8-A4E916F1CCD2}" sibTransId="{ED8BD144-9E59-48BF-AC9F-6BF9F92408A1}"/>
    <dgm:cxn modelId="{045F726E-80A2-4F54-BB29-43E60DB70C06}" type="presOf" srcId="{537D3B56-E8B3-4111-83F9-7185E394E833}" destId="{F06424E0-6E27-43DF-A09A-FA88AF57547F}" srcOrd="0" destOrd="0" presId="urn:microsoft.com/office/officeart/2008/layout/SquareAccentList"/>
    <dgm:cxn modelId="{582F7E81-0BB1-4DD2-ABCA-AE4407D6B126}" srcId="{6EC45987-53F4-4D1B-9AC1-52B40FF33725}" destId="{726A7F93-7487-4667-9673-3ACBFB809EB3}" srcOrd="2" destOrd="0" parTransId="{B677DE94-E670-4B93-A91A-0DCA4CC33BD0}" sibTransId="{5F6ECBB3-16E1-4EC3-8961-85C38EBA8401}"/>
    <dgm:cxn modelId="{1A89B48C-1CD2-4E39-A173-15B91A4C0F16}" type="presOf" srcId="{FAE1F482-95DB-4834-B276-59541B8FC265}" destId="{09D7A089-2CE3-4AAD-96E2-79F94800489A}" srcOrd="0" destOrd="0" presId="urn:microsoft.com/office/officeart/2008/layout/SquareAccentList"/>
    <dgm:cxn modelId="{DC8E3779-A4C7-4639-9732-1C8F8FB5B474}" type="presOf" srcId="{2ABDFDA5-D1B1-48D8-9919-2FD852BA3C0D}" destId="{B51B845C-B8A4-48E5-AF3B-1B72478F561C}" srcOrd="0" destOrd="0" presId="urn:microsoft.com/office/officeart/2008/layout/SquareAccentList"/>
    <dgm:cxn modelId="{B3A46643-636D-45DB-B7EC-DD463AA261AA}" type="presOf" srcId="{8A691477-214F-4FC8-BC3E-D6BD89AD3665}" destId="{2756253A-4BF7-4CA5-947F-C57FD2E3B360}" srcOrd="0" destOrd="0" presId="urn:microsoft.com/office/officeart/2008/layout/SquareAccentList"/>
    <dgm:cxn modelId="{4BB93372-5C03-4520-9182-5537D417DAA0}" type="presParOf" srcId="{318AECF0-9F77-4468-8C7B-8A7BB358951B}" destId="{251F0A92-026B-4A4D-A341-B5FD8FBDC7CA}" srcOrd="0" destOrd="0" presId="urn:microsoft.com/office/officeart/2008/layout/SquareAccentList"/>
    <dgm:cxn modelId="{B4F32770-3BDE-4C7C-AFBF-8B5A823D04D8}" type="presParOf" srcId="{251F0A92-026B-4A4D-A341-B5FD8FBDC7CA}" destId="{941536F7-02DA-4999-8E9F-5BCB097DEE79}" srcOrd="0" destOrd="0" presId="urn:microsoft.com/office/officeart/2008/layout/SquareAccentList"/>
    <dgm:cxn modelId="{DCC4FCE7-41FD-4C7D-B044-318A10BE8CD7}" type="presParOf" srcId="{941536F7-02DA-4999-8E9F-5BCB097DEE79}" destId="{464A35EA-077F-4F97-BF0C-5E0AE856DD1C}" srcOrd="0" destOrd="0" presId="urn:microsoft.com/office/officeart/2008/layout/SquareAccentList"/>
    <dgm:cxn modelId="{330B50D7-DF1D-4DB4-8CA3-1BE02BFCA8B1}" type="presParOf" srcId="{941536F7-02DA-4999-8E9F-5BCB097DEE79}" destId="{532B6E9B-A32E-4DAB-9EF4-EF8E47B13113}" srcOrd="1" destOrd="0" presId="urn:microsoft.com/office/officeart/2008/layout/SquareAccentList"/>
    <dgm:cxn modelId="{849BB6FA-FE3C-4084-9EC4-3A8774B496A1}" type="presParOf" srcId="{941536F7-02DA-4999-8E9F-5BCB097DEE79}" destId="{5A169812-AF58-43D0-9277-7E8DCA87722E}" srcOrd="2" destOrd="0" presId="urn:microsoft.com/office/officeart/2008/layout/SquareAccentList"/>
    <dgm:cxn modelId="{11E05210-7008-4B8E-A8B8-968BC6E4911D}" type="presParOf" srcId="{251F0A92-026B-4A4D-A341-B5FD8FBDC7CA}" destId="{591FCE20-CC2B-44ED-BEEF-892F4A25B6F6}" srcOrd="1" destOrd="0" presId="urn:microsoft.com/office/officeart/2008/layout/SquareAccentList"/>
    <dgm:cxn modelId="{34390FDC-D39E-4554-B9AE-1196C311299F}" type="presParOf" srcId="{591FCE20-CC2B-44ED-BEEF-892F4A25B6F6}" destId="{FCD6A609-400B-4651-806C-8734B789FA68}" srcOrd="0" destOrd="0" presId="urn:microsoft.com/office/officeart/2008/layout/SquareAccentList"/>
    <dgm:cxn modelId="{8FE63742-80D8-415D-9AAA-8CB694ED7447}" type="presParOf" srcId="{FCD6A609-400B-4651-806C-8734B789FA68}" destId="{74DFB44B-639B-4780-A87C-DA07D82964F2}" srcOrd="0" destOrd="0" presId="urn:microsoft.com/office/officeart/2008/layout/SquareAccentList"/>
    <dgm:cxn modelId="{5D0A559C-ACBB-4970-BA93-F524DF8D4F60}" type="presParOf" srcId="{FCD6A609-400B-4651-806C-8734B789FA68}" destId="{0AB50EC7-077A-409C-9657-50E4EC8052A5}" srcOrd="1" destOrd="0" presId="urn:microsoft.com/office/officeart/2008/layout/SquareAccentList"/>
    <dgm:cxn modelId="{FE9276EB-47C1-4BBE-A9E5-0206B727C669}" type="presParOf" srcId="{591FCE20-CC2B-44ED-BEEF-892F4A25B6F6}" destId="{0077A35A-3903-4D5F-8BDD-7FCF622BD923}" srcOrd="1" destOrd="0" presId="urn:microsoft.com/office/officeart/2008/layout/SquareAccentList"/>
    <dgm:cxn modelId="{734ADA75-C18D-41FF-AD71-501DBABC1BA1}" type="presParOf" srcId="{0077A35A-3903-4D5F-8BDD-7FCF622BD923}" destId="{B7753C68-87E2-4DC4-A83A-31E2BB2CB3C0}" srcOrd="0" destOrd="0" presId="urn:microsoft.com/office/officeart/2008/layout/SquareAccentList"/>
    <dgm:cxn modelId="{EB9A3C20-44BC-4EC4-A862-5F906231AAB3}" type="presParOf" srcId="{0077A35A-3903-4D5F-8BDD-7FCF622BD923}" destId="{8918D004-2540-4A83-882F-7626EEEE0157}" srcOrd="1" destOrd="0" presId="urn:microsoft.com/office/officeart/2008/layout/SquareAccentList"/>
    <dgm:cxn modelId="{C783B4F6-57C2-4688-B8C3-6284E44EDD9F}" type="presParOf" srcId="{591FCE20-CC2B-44ED-BEEF-892F4A25B6F6}" destId="{B2E3DC6D-7F93-4F98-972B-18374FB0D97D}" srcOrd="2" destOrd="0" presId="urn:microsoft.com/office/officeart/2008/layout/SquareAccentList"/>
    <dgm:cxn modelId="{45F96B50-EA1F-4BB3-B53A-FCC3F1BEA7E2}" type="presParOf" srcId="{B2E3DC6D-7F93-4F98-972B-18374FB0D97D}" destId="{E4F7C4C3-A91D-4D98-866B-4B72D4000065}" srcOrd="0" destOrd="0" presId="urn:microsoft.com/office/officeart/2008/layout/SquareAccentList"/>
    <dgm:cxn modelId="{EF392C04-A4AB-495C-AA3B-1FAC6F4FF4F0}" type="presParOf" srcId="{B2E3DC6D-7F93-4F98-972B-18374FB0D97D}" destId="{B92727AA-167D-4DE1-A11B-B01BEBC2D4D5}" srcOrd="1" destOrd="0" presId="urn:microsoft.com/office/officeart/2008/layout/SquareAccentList"/>
    <dgm:cxn modelId="{6B26B1BF-EB11-4389-9949-3DF11EBDA1A6}" type="presParOf" srcId="{591FCE20-CC2B-44ED-BEEF-892F4A25B6F6}" destId="{A1EEE6EC-239A-4BE8-9777-A8A9E29005CE}" srcOrd="3" destOrd="0" presId="urn:microsoft.com/office/officeart/2008/layout/SquareAccentList"/>
    <dgm:cxn modelId="{BB7B33BB-1092-4D1A-92B5-070BB7F9AE03}" type="presParOf" srcId="{A1EEE6EC-239A-4BE8-9777-A8A9E29005CE}" destId="{F403E207-29A7-4CD1-BE68-6F4280C7FF4B}" srcOrd="0" destOrd="0" presId="urn:microsoft.com/office/officeart/2008/layout/SquareAccentList"/>
    <dgm:cxn modelId="{B43AC2DC-0F15-41FA-9AC2-08D3BC041773}" type="presParOf" srcId="{A1EEE6EC-239A-4BE8-9777-A8A9E29005CE}" destId="{5D0852EF-1767-4CA8-89BE-14585DAD5992}" srcOrd="1" destOrd="0" presId="urn:microsoft.com/office/officeart/2008/layout/SquareAccentList"/>
    <dgm:cxn modelId="{54BD7825-38B4-4517-909D-FB90EF146D0A}" type="presParOf" srcId="{318AECF0-9F77-4468-8C7B-8A7BB358951B}" destId="{5670CF1C-D063-4735-B36E-4801BB15F17F}" srcOrd="1" destOrd="0" presId="urn:microsoft.com/office/officeart/2008/layout/SquareAccentList"/>
    <dgm:cxn modelId="{D241A7D9-F78E-4CD8-8DC4-1C1FBE2CB437}" type="presParOf" srcId="{5670CF1C-D063-4735-B36E-4801BB15F17F}" destId="{D6F6D229-43CF-4B50-897A-F2FB284F8F77}" srcOrd="0" destOrd="0" presId="urn:microsoft.com/office/officeart/2008/layout/SquareAccentList"/>
    <dgm:cxn modelId="{4388771B-B7CB-4BB4-A863-2AF3C83FE303}" type="presParOf" srcId="{D6F6D229-43CF-4B50-897A-F2FB284F8F77}" destId="{EECFCEEC-F65D-4222-81D0-64E85BD14682}" srcOrd="0" destOrd="0" presId="urn:microsoft.com/office/officeart/2008/layout/SquareAccentList"/>
    <dgm:cxn modelId="{E5C32FB1-DE6A-4447-B9C3-F8693B677C81}" type="presParOf" srcId="{D6F6D229-43CF-4B50-897A-F2FB284F8F77}" destId="{CC8E0B38-E725-42D2-A2CC-7F7ACC6C07C2}" srcOrd="1" destOrd="0" presId="urn:microsoft.com/office/officeart/2008/layout/SquareAccentList"/>
    <dgm:cxn modelId="{9E3CEACD-F68E-43B5-B39D-5D1D5F6DE365}" type="presParOf" srcId="{D6F6D229-43CF-4B50-897A-F2FB284F8F77}" destId="{297F9B7B-65DF-486A-B53F-9386CD57FE30}" srcOrd="2" destOrd="0" presId="urn:microsoft.com/office/officeart/2008/layout/SquareAccentList"/>
    <dgm:cxn modelId="{3E3C948B-09D4-40FB-BC09-DFE28144C16C}" type="presParOf" srcId="{5670CF1C-D063-4735-B36E-4801BB15F17F}" destId="{9472E202-7E44-4C9E-ADB6-6C79ED0907CA}" srcOrd="1" destOrd="0" presId="urn:microsoft.com/office/officeart/2008/layout/SquareAccentList"/>
    <dgm:cxn modelId="{9C2E1A63-F875-4A82-8FAA-413D0A89B518}" type="presParOf" srcId="{9472E202-7E44-4C9E-ADB6-6C79ED0907CA}" destId="{520F5BC3-BC65-49DC-96EB-6F649C6E2506}" srcOrd="0" destOrd="0" presId="urn:microsoft.com/office/officeart/2008/layout/SquareAccentList"/>
    <dgm:cxn modelId="{E4D3812D-69E3-485A-A4A6-F650ACD076AF}" type="presParOf" srcId="{520F5BC3-BC65-49DC-96EB-6F649C6E2506}" destId="{04C1347B-E2D4-45C4-A381-7CA51497679B}" srcOrd="0" destOrd="0" presId="urn:microsoft.com/office/officeart/2008/layout/SquareAccentList"/>
    <dgm:cxn modelId="{432D5905-6699-411B-BC95-C351039F2A9F}" type="presParOf" srcId="{520F5BC3-BC65-49DC-96EB-6F649C6E2506}" destId="{09D7A089-2CE3-4AAD-96E2-79F94800489A}" srcOrd="1" destOrd="0" presId="urn:microsoft.com/office/officeart/2008/layout/SquareAccentList"/>
    <dgm:cxn modelId="{F1760E73-8996-4A3F-8EA9-825BB337899C}" type="presParOf" srcId="{9472E202-7E44-4C9E-ADB6-6C79ED0907CA}" destId="{D9D5F5A8-F9F7-45BC-8CD8-FAB29803C74A}" srcOrd="1" destOrd="0" presId="urn:microsoft.com/office/officeart/2008/layout/SquareAccentList"/>
    <dgm:cxn modelId="{D144A79A-9753-4E56-9ACF-1E866D43D927}" type="presParOf" srcId="{D9D5F5A8-F9F7-45BC-8CD8-FAB29803C74A}" destId="{45810AC1-52AD-4F4B-842E-15B542473FF7}" srcOrd="0" destOrd="0" presId="urn:microsoft.com/office/officeart/2008/layout/SquareAccentList"/>
    <dgm:cxn modelId="{07A579DC-4427-4178-B522-C411F8157171}" type="presParOf" srcId="{D9D5F5A8-F9F7-45BC-8CD8-FAB29803C74A}" destId="{EAA646C4-BC36-4351-A641-6B758453FA97}" srcOrd="1" destOrd="0" presId="urn:microsoft.com/office/officeart/2008/layout/SquareAccentList"/>
    <dgm:cxn modelId="{2794B146-FA2A-458D-8D7B-28FA55EB35E3}" type="presParOf" srcId="{9472E202-7E44-4C9E-ADB6-6C79ED0907CA}" destId="{2BFE08D2-2CB0-489B-BD5B-672FD5A96BEF}" srcOrd="2" destOrd="0" presId="urn:microsoft.com/office/officeart/2008/layout/SquareAccentList"/>
    <dgm:cxn modelId="{D46D3997-92B4-47ED-B93A-F8B92DA85A2C}" type="presParOf" srcId="{2BFE08D2-2CB0-489B-BD5B-672FD5A96BEF}" destId="{EC2E2ADA-246E-47F9-8D8C-D47FF19EEE7F}" srcOrd="0" destOrd="0" presId="urn:microsoft.com/office/officeart/2008/layout/SquareAccentList"/>
    <dgm:cxn modelId="{846974CB-EBE4-46D5-AEBB-60B0F07B1F8F}" type="presParOf" srcId="{2BFE08D2-2CB0-489B-BD5B-672FD5A96BEF}" destId="{0080CBB1-19EC-4722-BEB7-51C5BC7A8681}" srcOrd="1" destOrd="0" presId="urn:microsoft.com/office/officeart/2008/layout/SquareAccentList"/>
    <dgm:cxn modelId="{EDF3D9AD-F1E3-41CE-9A6A-EA9F33213935}" type="presParOf" srcId="{318AECF0-9F77-4468-8C7B-8A7BB358951B}" destId="{5CF14B78-06BC-4DA0-B4E7-4E99CD325D26}" srcOrd="2" destOrd="0" presId="urn:microsoft.com/office/officeart/2008/layout/SquareAccentList"/>
    <dgm:cxn modelId="{A5FCC66A-AF49-46F6-8238-495F4400F063}" type="presParOf" srcId="{5CF14B78-06BC-4DA0-B4E7-4E99CD325D26}" destId="{11C6D52F-23D3-4CDA-ADB6-F4A0AC9B9EF2}" srcOrd="0" destOrd="0" presId="urn:microsoft.com/office/officeart/2008/layout/SquareAccentList"/>
    <dgm:cxn modelId="{804AF2C0-E600-49BF-BF7B-E7F52711304A}" type="presParOf" srcId="{11C6D52F-23D3-4CDA-ADB6-F4A0AC9B9EF2}" destId="{F4564AED-9335-425E-A155-4208F911877C}" srcOrd="0" destOrd="0" presId="urn:microsoft.com/office/officeart/2008/layout/SquareAccentList"/>
    <dgm:cxn modelId="{79594F4C-D112-416C-8FCA-61433E4E7E8A}" type="presParOf" srcId="{11C6D52F-23D3-4CDA-ADB6-F4A0AC9B9EF2}" destId="{94D60C35-5FA2-4A92-88A4-FF4D9707C2D1}" srcOrd="1" destOrd="0" presId="urn:microsoft.com/office/officeart/2008/layout/SquareAccentList"/>
    <dgm:cxn modelId="{E8BDC9E7-E415-4DA9-AFC8-B50EF096758E}" type="presParOf" srcId="{11C6D52F-23D3-4CDA-ADB6-F4A0AC9B9EF2}" destId="{B51B845C-B8A4-48E5-AF3B-1B72478F561C}" srcOrd="2" destOrd="0" presId="urn:microsoft.com/office/officeart/2008/layout/SquareAccentList"/>
    <dgm:cxn modelId="{93FD48E0-EABF-4E99-B4D5-F56DCE525B3A}" type="presParOf" srcId="{5CF14B78-06BC-4DA0-B4E7-4E99CD325D26}" destId="{159BAB33-66B2-439C-8E23-96BB6BE14A0E}" srcOrd="1" destOrd="0" presId="urn:microsoft.com/office/officeart/2008/layout/SquareAccentList"/>
    <dgm:cxn modelId="{00B39553-327F-4C3F-8A34-C9D7B236BEA4}" type="presParOf" srcId="{159BAB33-66B2-439C-8E23-96BB6BE14A0E}" destId="{25987E39-0019-4005-B87C-0C88BB8135EE}" srcOrd="0" destOrd="0" presId="urn:microsoft.com/office/officeart/2008/layout/SquareAccentList"/>
    <dgm:cxn modelId="{DE4D6AE4-6CBF-467F-B75A-D42546C58972}" type="presParOf" srcId="{25987E39-0019-4005-B87C-0C88BB8135EE}" destId="{9B2C9C14-8E90-48EB-8F97-E23485D19CD7}" srcOrd="0" destOrd="0" presId="urn:microsoft.com/office/officeart/2008/layout/SquareAccentList"/>
    <dgm:cxn modelId="{9C1C71C5-664C-4CE5-AF9F-813F009E0739}" type="presParOf" srcId="{25987E39-0019-4005-B87C-0C88BB8135EE}" destId="{89972810-82C4-46A1-B75D-3A85520D6D2E}" srcOrd="1" destOrd="0" presId="urn:microsoft.com/office/officeart/2008/layout/SquareAccentList"/>
    <dgm:cxn modelId="{682766E6-7236-4DB1-B3DB-A65852A7FE96}" type="presParOf" srcId="{159BAB33-66B2-439C-8E23-96BB6BE14A0E}" destId="{3F0A577F-9293-43B3-AD29-B2C06B3FA943}" srcOrd="1" destOrd="0" presId="urn:microsoft.com/office/officeart/2008/layout/SquareAccentList"/>
    <dgm:cxn modelId="{078F5245-4A98-4467-A797-13396BA5DA4D}" type="presParOf" srcId="{3F0A577F-9293-43B3-AD29-B2C06B3FA943}" destId="{C03470EE-43A8-4C64-9A62-717D25C4C68D}" srcOrd="0" destOrd="0" presId="urn:microsoft.com/office/officeart/2008/layout/SquareAccentList"/>
    <dgm:cxn modelId="{C9477463-C72E-4B64-9195-29C0B1003F5B}" type="presParOf" srcId="{3F0A577F-9293-43B3-AD29-B2C06B3FA943}" destId="{F06424E0-6E27-43DF-A09A-FA88AF57547F}" srcOrd="1" destOrd="0" presId="urn:microsoft.com/office/officeart/2008/layout/SquareAccentList"/>
    <dgm:cxn modelId="{34784322-033F-4C21-A1B7-367151C9B1A1}" type="presParOf" srcId="{318AECF0-9F77-4468-8C7B-8A7BB358951B}" destId="{56CE63F6-58A6-4F22-BF65-8DB81084950C}" srcOrd="3" destOrd="0" presId="urn:microsoft.com/office/officeart/2008/layout/SquareAccentList"/>
    <dgm:cxn modelId="{BF07A82B-2237-4800-86B5-6D701A953C87}" type="presParOf" srcId="{56CE63F6-58A6-4F22-BF65-8DB81084950C}" destId="{D1987493-D1A0-4AE3-8557-9F31F86FD9D6}" srcOrd="0" destOrd="0" presId="urn:microsoft.com/office/officeart/2008/layout/SquareAccentList"/>
    <dgm:cxn modelId="{15DCACBD-2BEE-4092-9FC6-D7137265EC35}" type="presParOf" srcId="{D1987493-D1A0-4AE3-8557-9F31F86FD9D6}" destId="{DBD3CE07-1871-4CC7-AC11-81605056B8B1}" srcOrd="0" destOrd="0" presId="urn:microsoft.com/office/officeart/2008/layout/SquareAccentList"/>
    <dgm:cxn modelId="{3DA7775B-6909-4101-BE23-5285D30CBFC0}" type="presParOf" srcId="{D1987493-D1A0-4AE3-8557-9F31F86FD9D6}" destId="{A0C2E1D3-86B8-4DEA-9279-BB6B28B6F18C}" srcOrd="1" destOrd="0" presId="urn:microsoft.com/office/officeart/2008/layout/SquareAccentList"/>
    <dgm:cxn modelId="{92066716-FE3E-4057-99B9-9BF0419F8B2D}" type="presParOf" srcId="{D1987493-D1A0-4AE3-8557-9F31F86FD9D6}" destId="{A1D156CC-C665-41A9-87E3-747617A080DC}" srcOrd="2" destOrd="0" presId="urn:microsoft.com/office/officeart/2008/layout/SquareAccentList"/>
    <dgm:cxn modelId="{E6DD2A48-31BB-4437-B5F0-3AF856BB2963}" type="presParOf" srcId="{56CE63F6-58A6-4F22-BF65-8DB81084950C}" destId="{25D211E7-B15B-41A5-B223-8B2C45400BB6}" srcOrd="1" destOrd="0" presId="urn:microsoft.com/office/officeart/2008/layout/SquareAccentList"/>
    <dgm:cxn modelId="{27D293B3-AF62-4EE9-9B80-CA2969765E58}" type="presParOf" srcId="{25D211E7-B15B-41A5-B223-8B2C45400BB6}" destId="{3B140301-5A6E-45F8-8FD2-7A525F9DBFC4}" srcOrd="0" destOrd="0" presId="urn:microsoft.com/office/officeart/2008/layout/SquareAccentList"/>
    <dgm:cxn modelId="{A5F0CEAF-C3ED-4D5C-90DE-73F4029AB36B}" type="presParOf" srcId="{3B140301-5A6E-45F8-8FD2-7A525F9DBFC4}" destId="{92B6FB6A-E601-4C10-B60D-B300B63F89D5}" srcOrd="0" destOrd="0" presId="urn:microsoft.com/office/officeart/2008/layout/SquareAccentList"/>
    <dgm:cxn modelId="{F72E2F6D-B6BE-49E6-A340-B909B9857BF9}" type="presParOf" srcId="{3B140301-5A6E-45F8-8FD2-7A525F9DBFC4}" destId="{61CD5D6D-F371-43A9-9CCE-68728171A321}" srcOrd="1" destOrd="0" presId="urn:microsoft.com/office/officeart/2008/layout/SquareAccentList"/>
    <dgm:cxn modelId="{9F6237C8-8D7F-40BD-AE8B-8B7A09EE8794}" type="presParOf" srcId="{25D211E7-B15B-41A5-B223-8B2C45400BB6}" destId="{9BA4AB4A-863B-4214-88EF-DC31752D5B4C}" srcOrd="1" destOrd="0" presId="urn:microsoft.com/office/officeart/2008/layout/SquareAccentList"/>
    <dgm:cxn modelId="{6DC15875-9C42-4C01-B9C1-FCA3B5D0D8DE}" type="presParOf" srcId="{9BA4AB4A-863B-4214-88EF-DC31752D5B4C}" destId="{BC44886E-A85A-4745-A044-7B775CD6B546}" srcOrd="0" destOrd="0" presId="urn:microsoft.com/office/officeart/2008/layout/SquareAccentList"/>
    <dgm:cxn modelId="{641FD0F7-96D4-4559-9E2C-833EE726AFAA}" type="presParOf" srcId="{9BA4AB4A-863B-4214-88EF-DC31752D5B4C}" destId="{96BB6148-EA3A-4E3D-B4AB-7CE95F810270}" srcOrd="1" destOrd="0" presId="urn:microsoft.com/office/officeart/2008/layout/SquareAccentList"/>
    <dgm:cxn modelId="{DCA8A760-9142-4D8D-80C4-23115CC4F4E9}" type="presParOf" srcId="{25D211E7-B15B-41A5-B223-8B2C45400BB6}" destId="{61E0CF98-E11E-45E4-97AB-FE85FD88A937}" srcOrd="2" destOrd="0" presId="urn:microsoft.com/office/officeart/2008/layout/SquareAccentList"/>
    <dgm:cxn modelId="{0AFC6BD4-B203-4266-8D40-07F5DF6E4792}" type="presParOf" srcId="{61E0CF98-E11E-45E4-97AB-FE85FD88A937}" destId="{1FA594B7-AAD8-47F4-9682-D1F822D9B167}" srcOrd="0" destOrd="0" presId="urn:microsoft.com/office/officeart/2008/layout/SquareAccentList"/>
    <dgm:cxn modelId="{01618379-D2F4-42E5-9479-E9C18ED0C128}" type="presParOf" srcId="{61E0CF98-E11E-45E4-97AB-FE85FD88A937}" destId="{10BA86FA-44FA-4D13-82A1-5F6368445653}" srcOrd="1" destOrd="0" presId="urn:microsoft.com/office/officeart/2008/layout/SquareAccentList"/>
    <dgm:cxn modelId="{92AFB2FB-15B4-49B0-9020-9870963CDB70}" type="presParOf" srcId="{25D211E7-B15B-41A5-B223-8B2C45400BB6}" destId="{244B9BB8-7A21-41F2-931E-CDE5EBB9E308}" srcOrd="3" destOrd="0" presId="urn:microsoft.com/office/officeart/2008/layout/SquareAccentList"/>
    <dgm:cxn modelId="{E553A9B5-70DB-4F01-AFDF-55B1C56F0E0B}" type="presParOf" srcId="{244B9BB8-7A21-41F2-931E-CDE5EBB9E308}" destId="{D1E9C2F3-5ACC-42D3-8170-E59E6A8817A8}" srcOrd="0" destOrd="0" presId="urn:microsoft.com/office/officeart/2008/layout/SquareAccentList"/>
    <dgm:cxn modelId="{B2C3B5BF-1188-4DF4-BB6F-9A56ADE81764}" type="presParOf" srcId="{244B9BB8-7A21-41F2-931E-CDE5EBB9E308}" destId="{C7B8B610-08B6-45A2-A24C-80B89CB6129E}" srcOrd="1" destOrd="0" presId="urn:microsoft.com/office/officeart/2008/layout/SquareAccentList"/>
    <dgm:cxn modelId="{E9AE4868-8100-469A-AD34-371D293220DB}" type="presParOf" srcId="{25D211E7-B15B-41A5-B223-8B2C45400BB6}" destId="{2607A1E2-A1B6-4B22-AE69-957224ECA9AB}" srcOrd="4" destOrd="0" presId="urn:microsoft.com/office/officeart/2008/layout/SquareAccentList"/>
    <dgm:cxn modelId="{C4CCF40A-B9FE-4E3F-B35C-40BAFA889B1D}" type="presParOf" srcId="{2607A1E2-A1B6-4B22-AE69-957224ECA9AB}" destId="{7965C6C2-5C16-4EDE-A194-C80637DA0B3D}" srcOrd="0" destOrd="0" presId="urn:microsoft.com/office/officeart/2008/layout/SquareAccentList"/>
    <dgm:cxn modelId="{7B417267-0269-4D1B-AA91-A140478030A5}" type="presParOf" srcId="{2607A1E2-A1B6-4B22-AE69-957224ECA9AB}" destId="{A1DDFE2A-B0F2-4ECD-A08C-A919F0770A9F}" srcOrd="1" destOrd="0" presId="urn:microsoft.com/office/officeart/2008/layout/SquareAccentList"/>
    <dgm:cxn modelId="{A4779ADE-16E3-462F-B362-04DEBA303A40}" type="presParOf" srcId="{25D211E7-B15B-41A5-B223-8B2C45400BB6}" destId="{2B43228F-FE73-4101-B498-0F254F6BD7EA}" srcOrd="5" destOrd="0" presId="urn:microsoft.com/office/officeart/2008/layout/SquareAccentList"/>
    <dgm:cxn modelId="{8B768CE6-E7A0-43E0-B13D-E87E3B854D73}" type="presParOf" srcId="{2B43228F-FE73-4101-B498-0F254F6BD7EA}" destId="{1C406FA2-85FE-4E50-88D8-D477F4B77990}" srcOrd="0" destOrd="0" presId="urn:microsoft.com/office/officeart/2008/layout/SquareAccentList"/>
    <dgm:cxn modelId="{2C5A598C-ED67-4990-B66C-173D090938FD}" type="presParOf" srcId="{2B43228F-FE73-4101-B498-0F254F6BD7EA}" destId="{4B51CA7A-F5D8-437A-A6CD-81BCB594E025}" srcOrd="1" destOrd="0" presId="urn:microsoft.com/office/officeart/2008/layout/SquareAccentList"/>
    <dgm:cxn modelId="{AB5EF633-C969-4140-AF2C-F021B8B74BD2}" type="presParOf" srcId="{318AECF0-9F77-4468-8C7B-8A7BB358951B}" destId="{E47ADD59-14D8-4347-89BE-D69F83BD6F88}" srcOrd="4" destOrd="0" presId="urn:microsoft.com/office/officeart/2008/layout/SquareAccentList"/>
    <dgm:cxn modelId="{0E045A72-9110-42E7-91FF-4DCF1C16B0B3}" type="presParOf" srcId="{E47ADD59-14D8-4347-89BE-D69F83BD6F88}" destId="{5F67D19B-3E66-4FE4-8663-B90C870675FF}" srcOrd="0" destOrd="0" presId="urn:microsoft.com/office/officeart/2008/layout/SquareAccentList"/>
    <dgm:cxn modelId="{9188C0D1-394F-44B6-9D00-C48FB6940C55}" type="presParOf" srcId="{5F67D19B-3E66-4FE4-8663-B90C870675FF}" destId="{EC6917AC-86BC-4AF8-BFBD-B23C0F9FF4F6}" srcOrd="0" destOrd="0" presId="urn:microsoft.com/office/officeart/2008/layout/SquareAccentList"/>
    <dgm:cxn modelId="{8523C8DF-E010-4DBC-9744-A42A7BBE1416}" type="presParOf" srcId="{5F67D19B-3E66-4FE4-8663-B90C870675FF}" destId="{3D7618FB-D0E9-4382-91AE-33E99CB29D0C}" srcOrd="1" destOrd="0" presId="urn:microsoft.com/office/officeart/2008/layout/SquareAccentList"/>
    <dgm:cxn modelId="{4FADA5A3-8D4F-4E96-AA2D-15B8FF9ADA5B}" type="presParOf" srcId="{5F67D19B-3E66-4FE4-8663-B90C870675FF}" destId="{2756253A-4BF7-4CA5-947F-C57FD2E3B360}" srcOrd="2" destOrd="0" presId="urn:microsoft.com/office/officeart/2008/layout/SquareAccentList"/>
    <dgm:cxn modelId="{0C0982ED-9F08-4CBE-BF13-24366EEC6B2A}" type="presParOf" srcId="{E47ADD59-14D8-4347-89BE-D69F83BD6F88}" destId="{E2143357-33F1-4A45-B9D8-28770F55000E}" srcOrd="1" destOrd="0" presId="urn:microsoft.com/office/officeart/2008/layout/SquareAccentList"/>
    <dgm:cxn modelId="{DEA11071-07E3-431D-918E-A6A3BD3B380B}" type="presParOf" srcId="{E2143357-33F1-4A45-B9D8-28770F55000E}" destId="{6291AF7A-136A-4929-8961-C87663E8D2AD}" srcOrd="0" destOrd="0" presId="urn:microsoft.com/office/officeart/2008/layout/SquareAccentList"/>
    <dgm:cxn modelId="{040B7A19-5978-4861-8108-081661D8190A}" type="presParOf" srcId="{6291AF7A-136A-4929-8961-C87663E8D2AD}" destId="{1B5603E4-5A80-4B0A-8123-7D70B38A48B5}" srcOrd="0" destOrd="0" presId="urn:microsoft.com/office/officeart/2008/layout/SquareAccentList"/>
    <dgm:cxn modelId="{E3919526-0D01-4280-B937-569A1F45D13E}" type="presParOf" srcId="{6291AF7A-136A-4929-8961-C87663E8D2AD}" destId="{57CE1671-99A4-4EE7-B345-CFD2633BAE6A}" srcOrd="1" destOrd="0" presId="urn:microsoft.com/office/officeart/2008/layout/SquareAccentList"/>
    <dgm:cxn modelId="{F1C6BE41-8D62-4B0E-B4A7-038C51BFEABA}" type="presParOf" srcId="{E2143357-33F1-4A45-B9D8-28770F55000E}" destId="{492443F8-F2BA-48C5-BEF3-5D177237E060}" srcOrd="1" destOrd="0" presId="urn:microsoft.com/office/officeart/2008/layout/SquareAccentList"/>
    <dgm:cxn modelId="{72F46AD7-AF64-48AB-8A5B-EB409A5D1BDC}" type="presParOf" srcId="{492443F8-F2BA-48C5-BEF3-5D177237E060}" destId="{D4AA9038-3DB0-4518-B1DF-3BCF932BB909}" srcOrd="0" destOrd="0" presId="urn:microsoft.com/office/officeart/2008/layout/SquareAccentList"/>
    <dgm:cxn modelId="{D87694A0-0060-4292-A626-248B57B297AA}" type="presParOf" srcId="{492443F8-F2BA-48C5-BEF3-5D177237E060}" destId="{A1817F1B-DC8C-4B7A-B7B2-FC4769E7684B}" srcOrd="1" destOrd="0" presId="urn:microsoft.com/office/officeart/2008/layout/SquareAccentList"/>
    <dgm:cxn modelId="{BDBF38FB-4CF2-43F2-89A7-B5DF92237480}" type="presParOf" srcId="{E2143357-33F1-4A45-B9D8-28770F55000E}" destId="{76629463-10E8-432E-AFD3-2A032B3842BE}" srcOrd="2" destOrd="0" presId="urn:microsoft.com/office/officeart/2008/layout/SquareAccentList"/>
    <dgm:cxn modelId="{AE0D6256-532B-4286-92BA-165A32F0C99C}" type="presParOf" srcId="{76629463-10E8-432E-AFD3-2A032B3842BE}" destId="{221AAFED-C0E1-4472-8A85-A1A4748164B3}" srcOrd="0" destOrd="0" presId="urn:microsoft.com/office/officeart/2008/layout/SquareAccentList"/>
    <dgm:cxn modelId="{6473A470-9124-47C7-A800-0D04AFF7BD80}" type="presParOf" srcId="{76629463-10E8-432E-AFD3-2A032B3842BE}" destId="{B90F68C0-2198-41B5-9F55-54741AC99F92}" srcOrd="1" destOrd="0" presId="urn:microsoft.com/office/officeart/2008/layout/SquareAccentList"/>
    <dgm:cxn modelId="{1B861F68-7D5B-4C5A-8BA1-DD6865AD1E10}" type="presParOf" srcId="{E2143357-33F1-4A45-B9D8-28770F55000E}" destId="{5F7447DF-B6B4-42F4-A749-49F4BF38D981}" srcOrd="3" destOrd="0" presId="urn:microsoft.com/office/officeart/2008/layout/SquareAccentList"/>
    <dgm:cxn modelId="{FEE5D1B9-DBBF-4166-9D46-45DC7F2C7FEC}" type="presParOf" srcId="{5F7447DF-B6B4-42F4-A749-49F4BF38D981}" destId="{BC809A8E-B02D-41AE-9D27-E570392DF819}" srcOrd="0" destOrd="0" presId="urn:microsoft.com/office/officeart/2008/layout/SquareAccentList"/>
    <dgm:cxn modelId="{428384EA-55C0-4A98-A25A-4A1E77EDC20E}" type="presParOf" srcId="{5F7447DF-B6B4-42F4-A749-49F4BF38D981}" destId="{ACAFBB79-C5D0-48E9-A34D-039639CD8466}" srcOrd="1" destOrd="0" presId="urn:microsoft.com/office/officeart/2008/layout/SquareAccentList"/>
    <dgm:cxn modelId="{19D6BFB0-FC24-4B41-A820-142AC552E8EA}" type="presParOf" srcId="{318AECF0-9F77-4468-8C7B-8A7BB358951B}" destId="{717DB05F-AC04-45D2-B352-FE8FA28395D8}" srcOrd="5" destOrd="0" presId="urn:microsoft.com/office/officeart/2008/layout/SquareAccentList"/>
    <dgm:cxn modelId="{84CF8FEC-61CB-4309-9E21-F4A9A1C4D3EC}" type="presParOf" srcId="{717DB05F-AC04-45D2-B352-FE8FA28395D8}" destId="{B77C850B-183D-4680-A1CE-DEDCE96D4CDB}" srcOrd="0" destOrd="0" presId="urn:microsoft.com/office/officeart/2008/layout/SquareAccentList"/>
    <dgm:cxn modelId="{C99FB520-8002-413F-98B4-278F76FDA32C}" type="presParOf" srcId="{B77C850B-183D-4680-A1CE-DEDCE96D4CDB}" destId="{AB811A63-EDF3-4176-834E-D6386EA7DA12}" srcOrd="0" destOrd="0" presId="urn:microsoft.com/office/officeart/2008/layout/SquareAccentList"/>
    <dgm:cxn modelId="{80F2EF3C-2E77-40A5-A1A5-BBF9CF2DF913}" type="presParOf" srcId="{B77C850B-183D-4680-A1CE-DEDCE96D4CDB}" destId="{6FAFF97B-9A57-4B88-904F-B8ABB2AFFD5E}" srcOrd="1" destOrd="0" presId="urn:microsoft.com/office/officeart/2008/layout/SquareAccentList"/>
    <dgm:cxn modelId="{F3C6CAD5-0DD3-4F1A-A5F0-62DE0DC4D979}" type="presParOf" srcId="{B77C850B-183D-4680-A1CE-DEDCE96D4CDB}" destId="{FDBCDEE3-20E0-4D28-8334-6E3146E18D51}" srcOrd="2" destOrd="0" presId="urn:microsoft.com/office/officeart/2008/layout/SquareAccentList"/>
    <dgm:cxn modelId="{BC890922-F4A0-4EFE-AC7D-787BB2852DE2}" type="presParOf" srcId="{717DB05F-AC04-45D2-B352-FE8FA28395D8}" destId="{4238D129-94DB-4332-8B9F-645BDDB37C09}" srcOrd="1" destOrd="0" presId="urn:microsoft.com/office/officeart/2008/layout/SquareAccentList"/>
    <dgm:cxn modelId="{15FC3386-62C2-42DC-A4E1-2EEBDF392DD0}" type="presParOf" srcId="{4238D129-94DB-4332-8B9F-645BDDB37C09}" destId="{BC349FAA-24FC-4F91-BBB4-966B82C22B3B}" srcOrd="0" destOrd="0" presId="urn:microsoft.com/office/officeart/2008/layout/SquareAccentList"/>
    <dgm:cxn modelId="{2430A74A-A1F3-4BC7-9C84-46440A7CFE56}" type="presParOf" srcId="{BC349FAA-24FC-4F91-BBB4-966B82C22B3B}" destId="{4B13C305-F729-427A-BE4B-CB6ED0038B11}" srcOrd="0" destOrd="0" presId="urn:microsoft.com/office/officeart/2008/layout/SquareAccentList"/>
    <dgm:cxn modelId="{067FF1E2-8E50-4DEC-B121-342E57D9B947}" type="presParOf" srcId="{BC349FAA-24FC-4F91-BBB4-966B82C22B3B}" destId="{710D95E5-BF02-4491-931D-79301B1C8429}" srcOrd="1" destOrd="0" presId="urn:microsoft.com/office/officeart/2008/layout/SquareAccentList"/>
    <dgm:cxn modelId="{6AB15815-1053-4E6E-AC7C-B0235A8B1750}" type="presParOf" srcId="{4238D129-94DB-4332-8B9F-645BDDB37C09}" destId="{237DD4E0-BF76-4E3E-9033-D101A19B752C}" srcOrd="1" destOrd="0" presId="urn:microsoft.com/office/officeart/2008/layout/SquareAccentList"/>
    <dgm:cxn modelId="{91931B84-42A7-42D8-81A8-BE817CBD1865}" type="presParOf" srcId="{237DD4E0-BF76-4E3E-9033-D101A19B752C}" destId="{92C4B1F8-9B90-4809-8AB2-C33807993E50}" srcOrd="0" destOrd="0" presId="urn:microsoft.com/office/officeart/2008/layout/SquareAccentList"/>
    <dgm:cxn modelId="{B8821FC9-3C6E-4A23-A1F5-E83DD9F1D07D}" type="presParOf" srcId="{237DD4E0-BF76-4E3E-9033-D101A19B752C}" destId="{4FAC51E4-BB4B-4C17-A44F-0BDA49FED67D}" srcOrd="1" destOrd="0" presId="urn:microsoft.com/office/officeart/2008/layout/SquareAccentList"/>
    <dgm:cxn modelId="{6A2C3A4F-48B4-4EC4-A718-DA19F0F7EDC2}" type="presParOf" srcId="{4238D129-94DB-4332-8B9F-645BDDB37C09}" destId="{44D4CA94-12F7-45D0-89DE-CC0B60261E32}" srcOrd="2" destOrd="0" presId="urn:microsoft.com/office/officeart/2008/layout/SquareAccentList"/>
    <dgm:cxn modelId="{7055D047-BE4A-4A36-94E7-15BAFDC2AA44}" type="presParOf" srcId="{44D4CA94-12F7-45D0-89DE-CC0B60261E32}" destId="{10F4F032-0C97-409B-8EBC-B4BE7C72F6F9}" srcOrd="0" destOrd="0" presId="urn:microsoft.com/office/officeart/2008/layout/SquareAccentList"/>
    <dgm:cxn modelId="{2E517EB6-1917-40D6-AC56-292A5E04A365}" type="presParOf" srcId="{44D4CA94-12F7-45D0-89DE-CC0B60261E32}" destId="{D183B604-C0CB-4635-A53A-85F277A9AC1A}" srcOrd="1" destOrd="0" presId="urn:microsoft.com/office/officeart/2008/layout/SquareAccentList"/>
    <dgm:cxn modelId="{B9EDB417-F659-4520-8043-9596A23EE598}" type="presParOf" srcId="{4238D129-94DB-4332-8B9F-645BDDB37C09}" destId="{3B162E66-6DF1-4C1F-9463-9A0ADAC76A1E}" srcOrd="3" destOrd="0" presId="urn:microsoft.com/office/officeart/2008/layout/SquareAccentList"/>
    <dgm:cxn modelId="{0BBA8954-7623-45B6-8A6C-198542CBBDB2}" type="presParOf" srcId="{3B162E66-6DF1-4C1F-9463-9A0ADAC76A1E}" destId="{A4AA4191-DE13-4E16-A721-5E180970DA32}" srcOrd="0" destOrd="0" presId="urn:microsoft.com/office/officeart/2008/layout/SquareAccentList"/>
    <dgm:cxn modelId="{0067D616-E1E3-41AE-9D16-E21B075DFB06}" type="presParOf" srcId="{3B162E66-6DF1-4C1F-9463-9A0ADAC76A1E}" destId="{AFBA2DC0-63A4-43B0-94C4-D26F7A2E55BA}" srcOrd="1" destOrd="0" presId="urn:microsoft.com/office/officeart/2008/layout/SquareAccentList"/>
    <dgm:cxn modelId="{B74FEB23-2EF1-4461-AC72-F59B43629A2B}" type="presParOf" srcId="{4238D129-94DB-4332-8B9F-645BDDB37C09}" destId="{4FBAD0D7-34F8-4A75-A17B-7FF3F3DE1DC6}" srcOrd="4" destOrd="0" presId="urn:microsoft.com/office/officeart/2008/layout/SquareAccentList"/>
    <dgm:cxn modelId="{380A4391-E1B5-42AF-9D33-5731B6EF6D35}" type="presParOf" srcId="{4FBAD0D7-34F8-4A75-A17B-7FF3F3DE1DC6}" destId="{C7795ED1-6CEF-4CB0-839D-2BDF36984486}" srcOrd="0" destOrd="0" presId="urn:microsoft.com/office/officeart/2008/layout/SquareAccentList"/>
    <dgm:cxn modelId="{B100E6B2-235F-441C-99C5-029ACC2786AE}" type="presParOf" srcId="{4FBAD0D7-34F8-4A75-A17B-7FF3F3DE1DC6}" destId="{FCCCB626-1144-42C4-8C54-D1BA284FDE7A}" srcOrd="1" destOrd="0" presId="urn:microsoft.com/office/officeart/2008/layout/SquareAccentList"/>
    <dgm:cxn modelId="{78072756-3DC9-4FC4-9406-A089F78EBF15}" type="presParOf" srcId="{4238D129-94DB-4332-8B9F-645BDDB37C09}" destId="{8E5F9A22-240A-4961-AF05-F03E0737448B}" srcOrd="5" destOrd="0" presId="urn:microsoft.com/office/officeart/2008/layout/SquareAccentList"/>
    <dgm:cxn modelId="{8E1BCDD8-9992-4396-88F2-87151C1B9739}" type="presParOf" srcId="{8E5F9A22-240A-4961-AF05-F03E0737448B}" destId="{C49A735C-ECDE-4E83-ABC0-04A11B353FB3}" srcOrd="0" destOrd="0" presId="urn:microsoft.com/office/officeart/2008/layout/SquareAccentList"/>
    <dgm:cxn modelId="{BBD3BF9C-9AAA-43C5-970A-56AF0EE80E46}" type="presParOf" srcId="{8E5F9A22-240A-4961-AF05-F03E0737448B}" destId="{355349B8-4248-4EE6-9A54-482E18D1EDC6}" srcOrd="1" destOrd="0" presId="urn:microsoft.com/office/officeart/2008/layout/SquareAccentList"/>
    <dgm:cxn modelId="{8D98E870-ED2B-44C6-ACE5-DA2765EA084A}" type="presParOf" srcId="{4238D129-94DB-4332-8B9F-645BDDB37C09}" destId="{23ABAA8C-5E62-4DCC-B4C7-D05D046626FF}" srcOrd="6" destOrd="0" presId="urn:microsoft.com/office/officeart/2008/layout/SquareAccentList"/>
    <dgm:cxn modelId="{4EC710C0-D941-408C-A1AA-3C772B75E6D3}" type="presParOf" srcId="{23ABAA8C-5E62-4DCC-B4C7-D05D046626FF}" destId="{4EDBC4D2-EE52-4EA7-B595-485DB2516024}" srcOrd="0" destOrd="0" presId="urn:microsoft.com/office/officeart/2008/layout/SquareAccentList"/>
    <dgm:cxn modelId="{4C75FFC1-1BD2-4515-A376-8173D00912ED}" type="presParOf" srcId="{23ABAA8C-5E62-4DCC-B4C7-D05D046626FF}" destId="{3E022460-49A4-46F8-96D5-98546A5859F5}" srcOrd="1" destOrd="0" presId="urn:microsoft.com/office/officeart/2008/layout/SquareAccentList"/>
    <dgm:cxn modelId="{06AE8D68-ACE9-4249-BF20-AEFD6CEF3477}" type="presParOf" srcId="{4238D129-94DB-4332-8B9F-645BDDB37C09}" destId="{5AD71E3C-0662-4FA1-B6E7-18D6225C1B1F}" srcOrd="7" destOrd="0" presId="urn:microsoft.com/office/officeart/2008/layout/SquareAccentList"/>
    <dgm:cxn modelId="{9FE53520-17F1-4E5C-907C-0B080959F236}" type="presParOf" srcId="{5AD71E3C-0662-4FA1-B6E7-18D6225C1B1F}" destId="{B541444E-279E-4F84-BDB8-0097768FBEC9}" srcOrd="0" destOrd="0" presId="urn:microsoft.com/office/officeart/2008/layout/SquareAccentList"/>
    <dgm:cxn modelId="{10E44726-E092-49F6-8F44-349963CF8583}" type="presParOf" srcId="{5AD71E3C-0662-4FA1-B6E7-18D6225C1B1F}" destId="{586AD87B-0FEC-46EF-BE4E-9C8EE495C56F}" srcOrd="1" destOrd="0" presId="urn:microsoft.com/office/officeart/2008/layout/SquareAccentList"/>
    <dgm:cxn modelId="{4DBA47B6-0537-429A-AF43-29525A15079F}" type="presParOf" srcId="{4238D129-94DB-4332-8B9F-645BDDB37C09}" destId="{FCE33CC2-6271-4016-8E96-DEBEA485B548}" srcOrd="8" destOrd="0" presId="urn:microsoft.com/office/officeart/2008/layout/SquareAccentList"/>
    <dgm:cxn modelId="{04B8E61B-3849-4B50-8815-86E2DAB49D65}" type="presParOf" srcId="{FCE33CC2-6271-4016-8E96-DEBEA485B548}" destId="{52E90364-6EAD-4865-A0C2-F4D1A1CB67F5}" srcOrd="0" destOrd="0" presId="urn:microsoft.com/office/officeart/2008/layout/SquareAccentList"/>
    <dgm:cxn modelId="{B3FF7937-47A5-4430-B93D-C201310E6D5A}" type="presParOf" srcId="{FCE33CC2-6271-4016-8E96-DEBEA485B548}" destId="{E5282BD1-46CD-4059-A62A-76BB42EE72A2}" srcOrd="1" destOrd="0" presId="urn:microsoft.com/office/officeart/2008/layout/SquareAccentList"/>
    <dgm:cxn modelId="{63FFA9D1-438B-4AF2-BDA6-CD9FB0533470}" type="presParOf" srcId="{4238D129-94DB-4332-8B9F-645BDDB37C09}" destId="{E55BA86E-309E-4553-BDB7-EFEAA55E8C0F}" srcOrd="9" destOrd="0" presId="urn:microsoft.com/office/officeart/2008/layout/SquareAccentList"/>
    <dgm:cxn modelId="{5D080E4F-2393-4263-B0E5-92053C9D3FD9}" type="presParOf" srcId="{E55BA86E-309E-4553-BDB7-EFEAA55E8C0F}" destId="{7E32B077-C54B-49F8-B2FE-CE28599BCE2A}" srcOrd="0" destOrd="0" presId="urn:microsoft.com/office/officeart/2008/layout/SquareAccentList"/>
    <dgm:cxn modelId="{98210BDE-4CEC-4444-B88A-F590B29F9CC6}" type="presParOf" srcId="{E55BA86E-309E-4553-BDB7-EFEAA55E8C0F}" destId="{BB4B3A6C-3D3F-4BA2-8953-8930B9349B0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CAB162-7C99-4C5C-A15A-347E2A40F93F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62C211-A2CB-40D7-BBF5-2B1167E95898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C50CA165-3BE4-4A96-A6DA-63FBD015F8C5}" type="parTrans" cxnId="{62766B94-53BA-4FD8-9FCC-EEECC15916F6}">
      <dgm:prSet/>
      <dgm:spPr/>
      <dgm:t>
        <a:bodyPr/>
        <a:lstStyle/>
        <a:p>
          <a:endParaRPr lang="en-US"/>
        </a:p>
      </dgm:t>
    </dgm:pt>
    <dgm:pt modelId="{FB3EFB30-0BE0-41D5-9B92-BDD18714D639}" type="sibTrans" cxnId="{62766B94-53BA-4FD8-9FCC-EEECC15916F6}">
      <dgm:prSet/>
      <dgm:spPr/>
      <dgm:t>
        <a:bodyPr/>
        <a:lstStyle/>
        <a:p>
          <a:endParaRPr lang="en-US"/>
        </a:p>
      </dgm:t>
    </dgm:pt>
    <dgm:pt modelId="{6BE90ED7-6D40-418B-9E10-B89FE14C0826}">
      <dgm:prSet phldrT="[Text]"/>
      <dgm:spPr/>
      <dgm:t>
        <a:bodyPr/>
        <a:lstStyle/>
        <a:p>
          <a:r>
            <a:rPr lang="en-US" dirty="0" smtClean="0"/>
            <a:t>Construction</a:t>
          </a:r>
          <a:endParaRPr lang="en-US" dirty="0"/>
        </a:p>
      </dgm:t>
    </dgm:pt>
    <dgm:pt modelId="{C26BA0B1-55C5-4A7C-82D6-4E33691769BF}" type="parTrans" cxnId="{D10F4E9D-450A-43AB-B19A-971ECE62A944}">
      <dgm:prSet/>
      <dgm:spPr/>
      <dgm:t>
        <a:bodyPr/>
        <a:lstStyle/>
        <a:p>
          <a:endParaRPr lang="en-US"/>
        </a:p>
      </dgm:t>
    </dgm:pt>
    <dgm:pt modelId="{63D56173-4C02-41F8-AF0A-78D09F2EC6D6}" type="sibTrans" cxnId="{D10F4E9D-450A-43AB-B19A-971ECE62A944}">
      <dgm:prSet/>
      <dgm:spPr/>
      <dgm:t>
        <a:bodyPr/>
        <a:lstStyle/>
        <a:p>
          <a:endParaRPr lang="en-US"/>
        </a:p>
      </dgm:t>
    </dgm:pt>
    <dgm:pt modelId="{2ABDFDA5-D1B1-48D8-9919-2FD852BA3C0D}">
      <dgm:prSet phldrT="[Text]"/>
      <dgm:spPr/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47514550-43D4-4469-8738-59A8DE3572DB}" type="parTrans" cxnId="{71BCBA4F-054E-49AB-AF4A-EE6C4775D1AA}">
      <dgm:prSet/>
      <dgm:spPr/>
      <dgm:t>
        <a:bodyPr/>
        <a:lstStyle/>
        <a:p>
          <a:endParaRPr lang="en-US"/>
        </a:p>
      </dgm:t>
    </dgm:pt>
    <dgm:pt modelId="{2D22148B-1899-4BAB-B324-8B841D129C4D}" type="sibTrans" cxnId="{71BCBA4F-054E-49AB-AF4A-EE6C4775D1AA}">
      <dgm:prSet/>
      <dgm:spPr/>
      <dgm:t>
        <a:bodyPr/>
        <a:lstStyle/>
        <a:p>
          <a:endParaRPr lang="en-US"/>
        </a:p>
      </dgm:t>
    </dgm:pt>
    <dgm:pt modelId="{CE6395B1-FD27-40A8-BD25-515965289D1E}">
      <dgm:prSet phldrT="[Text]"/>
      <dgm:spPr/>
      <dgm:t>
        <a:bodyPr/>
        <a:lstStyle/>
        <a:p>
          <a:r>
            <a:rPr lang="en-US" dirty="0" smtClean="0"/>
            <a:t>Commissioning</a:t>
          </a:r>
          <a:endParaRPr lang="en-US" dirty="0"/>
        </a:p>
      </dgm:t>
    </dgm:pt>
    <dgm:pt modelId="{2A140CDA-E9B7-41ED-9B50-9D38B010713B}" type="parTrans" cxnId="{835EBF30-6518-4176-8341-A51C8B02E9E3}">
      <dgm:prSet/>
      <dgm:spPr/>
      <dgm:t>
        <a:bodyPr/>
        <a:lstStyle/>
        <a:p>
          <a:endParaRPr lang="en-US"/>
        </a:p>
      </dgm:t>
    </dgm:pt>
    <dgm:pt modelId="{2122A736-6C76-4F42-8EC1-7C3BC863702F}" type="sibTrans" cxnId="{835EBF30-6518-4176-8341-A51C8B02E9E3}">
      <dgm:prSet/>
      <dgm:spPr/>
      <dgm:t>
        <a:bodyPr/>
        <a:lstStyle/>
        <a:p>
          <a:endParaRPr lang="en-US"/>
        </a:p>
      </dgm:t>
    </dgm:pt>
    <dgm:pt modelId="{8A691477-214F-4FC8-BC3E-D6BD89AD3665}">
      <dgm:prSet phldrT="[Text]"/>
      <dgm:spPr/>
      <dgm:t>
        <a:bodyPr/>
        <a:lstStyle/>
        <a:p>
          <a:r>
            <a:rPr lang="en-US" dirty="0" smtClean="0"/>
            <a:t>Closeout</a:t>
          </a:r>
          <a:endParaRPr lang="en-US" dirty="0"/>
        </a:p>
      </dgm:t>
    </dgm:pt>
    <dgm:pt modelId="{DAA50F3A-FFCF-4413-8EC2-839326DEA1A3}" type="parTrans" cxnId="{2A6F82A3-03C6-4358-937E-483686B7CB7A}">
      <dgm:prSet/>
      <dgm:spPr/>
      <dgm:t>
        <a:bodyPr/>
        <a:lstStyle/>
        <a:p>
          <a:endParaRPr lang="en-US"/>
        </a:p>
      </dgm:t>
    </dgm:pt>
    <dgm:pt modelId="{E9821B15-A4E2-4411-A6A0-3DD947239C08}" type="sibTrans" cxnId="{2A6F82A3-03C6-4358-937E-483686B7CB7A}">
      <dgm:prSet/>
      <dgm:spPr/>
      <dgm:t>
        <a:bodyPr/>
        <a:lstStyle/>
        <a:p>
          <a:endParaRPr lang="en-US"/>
        </a:p>
      </dgm:t>
    </dgm:pt>
    <dgm:pt modelId="{93DEFFBC-A1A6-4513-9EF3-B55AB4429453}">
      <dgm:prSet phldrT="[Text]"/>
      <dgm:spPr/>
      <dgm:t>
        <a:bodyPr/>
        <a:lstStyle/>
        <a:p>
          <a:r>
            <a:rPr lang="en-US" dirty="0" smtClean="0"/>
            <a:t>Drawings</a:t>
          </a:r>
        </a:p>
      </dgm:t>
    </dgm:pt>
    <dgm:pt modelId="{EFE29692-1890-48BA-9BFB-5251133DA2F4}" type="parTrans" cxnId="{571AC212-B9E7-4392-B928-36A8BD33E0CF}">
      <dgm:prSet/>
      <dgm:spPr/>
      <dgm:t>
        <a:bodyPr/>
        <a:lstStyle/>
        <a:p>
          <a:endParaRPr lang="en-US"/>
        </a:p>
      </dgm:t>
    </dgm:pt>
    <dgm:pt modelId="{ED9B6ECA-231E-4135-BE3E-4DDFB67117E2}" type="sibTrans" cxnId="{571AC212-B9E7-4392-B928-36A8BD33E0CF}">
      <dgm:prSet/>
      <dgm:spPr/>
      <dgm:t>
        <a:bodyPr/>
        <a:lstStyle/>
        <a:p>
          <a:endParaRPr lang="en-US"/>
        </a:p>
      </dgm:t>
    </dgm:pt>
    <dgm:pt modelId="{D3CC644F-EB29-408A-8A03-29DA0054E2C7}">
      <dgm:prSet phldrT="[Text]"/>
      <dgm:spPr/>
      <dgm:t>
        <a:bodyPr/>
        <a:lstStyle/>
        <a:p>
          <a:r>
            <a:rPr lang="en-US" dirty="0" smtClean="0"/>
            <a:t>Specifications</a:t>
          </a:r>
        </a:p>
      </dgm:t>
    </dgm:pt>
    <dgm:pt modelId="{5004EBB1-A2EF-4893-816A-DE1C5381C89A}" type="parTrans" cxnId="{7870B0D1-B4E3-4A6A-8370-92C225C9143D}">
      <dgm:prSet/>
      <dgm:spPr/>
      <dgm:t>
        <a:bodyPr/>
        <a:lstStyle/>
        <a:p>
          <a:endParaRPr lang="en-US"/>
        </a:p>
      </dgm:t>
    </dgm:pt>
    <dgm:pt modelId="{A41B6008-4116-44D8-BCB7-3F0C64839F81}" type="sibTrans" cxnId="{7870B0D1-B4E3-4A6A-8370-92C225C9143D}">
      <dgm:prSet/>
      <dgm:spPr/>
      <dgm:t>
        <a:bodyPr/>
        <a:lstStyle/>
        <a:p>
          <a:endParaRPr lang="en-US"/>
        </a:p>
      </dgm:t>
    </dgm:pt>
    <dgm:pt modelId="{591E2509-FE11-471C-8745-CEB5C7CB9B39}">
      <dgm:prSet phldrT="[Text]"/>
      <dgm:spPr/>
      <dgm:t>
        <a:bodyPr/>
        <a:lstStyle/>
        <a:p>
          <a:r>
            <a:rPr lang="en-US" dirty="0" smtClean="0"/>
            <a:t>Documents</a:t>
          </a:r>
        </a:p>
      </dgm:t>
    </dgm:pt>
    <dgm:pt modelId="{9DA63797-EF80-4CB2-A5B5-2ED578A02B50}" type="parTrans" cxnId="{2BD02D41-CDA3-4C79-8D9B-8CC42F97DA8A}">
      <dgm:prSet/>
      <dgm:spPr/>
      <dgm:t>
        <a:bodyPr/>
        <a:lstStyle/>
        <a:p>
          <a:endParaRPr lang="en-US"/>
        </a:p>
      </dgm:t>
    </dgm:pt>
    <dgm:pt modelId="{6D90BCF1-13FD-4BD5-AF7C-54EA10D3CE8D}" type="sibTrans" cxnId="{2BD02D41-CDA3-4C79-8D9B-8CC42F97DA8A}">
      <dgm:prSet/>
      <dgm:spPr/>
      <dgm:t>
        <a:bodyPr/>
        <a:lstStyle/>
        <a:p>
          <a:endParaRPr lang="en-US"/>
        </a:p>
      </dgm:t>
    </dgm:pt>
    <dgm:pt modelId="{6B3AF50C-55E2-44BA-936A-FA72005862CA}">
      <dgm:prSet phldrT="[Text]"/>
      <dgm:spPr/>
      <dgm:t>
        <a:bodyPr/>
        <a:lstStyle/>
        <a:p>
          <a:r>
            <a:rPr lang="en-US" dirty="0" smtClean="0"/>
            <a:t>Design Review</a:t>
          </a:r>
        </a:p>
      </dgm:t>
    </dgm:pt>
    <dgm:pt modelId="{9363A831-53D2-41F6-86DB-232CFF56996F}" type="parTrans" cxnId="{DEAE4EB6-1322-499A-B8BA-DC226CE61777}">
      <dgm:prSet/>
      <dgm:spPr/>
      <dgm:t>
        <a:bodyPr/>
        <a:lstStyle/>
        <a:p>
          <a:endParaRPr lang="en-US"/>
        </a:p>
      </dgm:t>
    </dgm:pt>
    <dgm:pt modelId="{14E28C7F-D44B-42C1-97ED-9F5ECFAB22A5}" type="sibTrans" cxnId="{DEAE4EB6-1322-499A-B8BA-DC226CE61777}">
      <dgm:prSet/>
      <dgm:spPr/>
      <dgm:t>
        <a:bodyPr/>
        <a:lstStyle/>
        <a:p>
          <a:endParaRPr lang="en-US"/>
        </a:p>
      </dgm:t>
    </dgm:pt>
    <dgm:pt modelId="{FAE1F482-95DB-4834-B276-59541B8FC265}">
      <dgm:prSet phldrT="[Text]"/>
      <dgm:spPr/>
      <dgm:t>
        <a:bodyPr/>
        <a:lstStyle/>
        <a:p>
          <a:r>
            <a:rPr lang="en-US" dirty="0" smtClean="0"/>
            <a:t>Submittals</a:t>
          </a:r>
          <a:endParaRPr lang="en-US" dirty="0"/>
        </a:p>
      </dgm:t>
    </dgm:pt>
    <dgm:pt modelId="{2E902501-2099-4053-8DAF-248CD0496FCE}" type="parTrans" cxnId="{3B88FDD4-F413-420D-9A95-5D91AFB3955F}">
      <dgm:prSet/>
      <dgm:spPr/>
      <dgm:t>
        <a:bodyPr/>
        <a:lstStyle/>
        <a:p>
          <a:endParaRPr lang="en-US"/>
        </a:p>
      </dgm:t>
    </dgm:pt>
    <dgm:pt modelId="{D4934255-CB6B-47F5-AB0D-1E19DFFAC912}" type="sibTrans" cxnId="{3B88FDD4-F413-420D-9A95-5D91AFB3955F}">
      <dgm:prSet/>
      <dgm:spPr/>
      <dgm:t>
        <a:bodyPr/>
        <a:lstStyle/>
        <a:p>
          <a:endParaRPr lang="en-US"/>
        </a:p>
      </dgm:t>
    </dgm:pt>
    <dgm:pt modelId="{F05C02AD-131B-4290-8470-98509709798D}">
      <dgm:prSet phldrT="[Text]"/>
      <dgm:spPr/>
      <dgm:t>
        <a:bodyPr/>
        <a:lstStyle/>
        <a:p>
          <a:r>
            <a:rPr lang="en-US" dirty="0" smtClean="0"/>
            <a:t>RFI’s</a:t>
          </a:r>
          <a:endParaRPr lang="en-US" dirty="0"/>
        </a:p>
      </dgm:t>
    </dgm:pt>
    <dgm:pt modelId="{6146E660-4A0D-4C1E-8791-CA49BD23C10F}" type="parTrans" cxnId="{EA5AEA2E-2104-4BC2-9374-C6C5AF4E4561}">
      <dgm:prSet/>
      <dgm:spPr/>
      <dgm:t>
        <a:bodyPr/>
        <a:lstStyle/>
        <a:p>
          <a:endParaRPr lang="en-US"/>
        </a:p>
      </dgm:t>
    </dgm:pt>
    <dgm:pt modelId="{454D9E86-010B-4B66-A841-6FEB59497EB4}" type="sibTrans" cxnId="{EA5AEA2E-2104-4BC2-9374-C6C5AF4E4561}">
      <dgm:prSet/>
      <dgm:spPr/>
      <dgm:t>
        <a:bodyPr/>
        <a:lstStyle/>
        <a:p>
          <a:endParaRPr lang="en-US"/>
        </a:p>
      </dgm:t>
    </dgm:pt>
    <dgm:pt modelId="{3C2C6B6B-01B3-4890-8116-D23078835A7E}">
      <dgm:prSet phldrT="[Text]"/>
      <dgm:spPr/>
      <dgm:t>
        <a:bodyPr/>
        <a:lstStyle/>
        <a:p>
          <a:r>
            <a:rPr lang="en-US" dirty="0" smtClean="0"/>
            <a:t>Change Docs</a:t>
          </a:r>
          <a:endParaRPr lang="en-US" dirty="0"/>
        </a:p>
      </dgm:t>
    </dgm:pt>
    <dgm:pt modelId="{6C92F725-778B-4D71-A68D-7F548E6C79E3}" type="parTrans" cxnId="{1FED6A18-FB32-4D58-A348-128D89E9F6B8}">
      <dgm:prSet/>
      <dgm:spPr/>
      <dgm:t>
        <a:bodyPr/>
        <a:lstStyle/>
        <a:p>
          <a:endParaRPr lang="en-US"/>
        </a:p>
      </dgm:t>
    </dgm:pt>
    <dgm:pt modelId="{D541B7D7-8478-4B7C-94AC-7110D6DB6E82}" type="sibTrans" cxnId="{1FED6A18-FB32-4D58-A348-128D89E9F6B8}">
      <dgm:prSet/>
      <dgm:spPr/>
      <dgm:t>
        <a:bodyPr/>
        <a:lstStyle/>
        <a:p>
          <a:endParaRPr lang="en-US"/>
        </a:p>
      </dgm:t>
    </dgm:pt>
    <dgm:pt modelId="{5B562000-1D90-4455-949F-4BD701C283F6}">
      <dgm:prSet phldrT="[Text]"/>
      <dgm:spPr/>
      <dgm:t>
        <a:bodyPr/>
        <a:lstStyle/>
        <a:p>
          <a:r>
            <a:rPr lang="en-US" dirty="0" smtClean="0"/>
            <a:t>Inspections</a:t>
          </a:r>
          <a:endParaRPr lang="en-US" dirty="0"/>
        </a:p>
      </dgm:t>
    </dgm:pt>
    <dgm:pt modelId="{32C32FDB-50E7-41C1-A6F0-FCF0F786F724}" type="parTrans" cxnId="{4B9B76B7-2B5F-4F2C-BA16-A9EB84A569A0}">
      <dgm:prSet/>
      <dgm:spPr/>
      <dgm:t>
        <a:bodyPr/>
        <a:lstStyle/>
        <a:p>
          <a:endParaRPr lang="en-US"/>
        </a:p>
      </dgm:t>
    </dgm:pt>
    <dgm:pt modelId="{8010E655-C0E9-4BEB-8207-719FBDD81ED9}" type="sibTrans" cxnId="{4B9B76B7-2B5F-4F2C-BA16-A9EB84A569A0}">
      <dgm:prSet/>
      <dgm:spPr/>
      <dgm:t>
        <a:bodyPr/>
        <a:lstStyle/>
        <a:p>
          <a:endParaRPr lang="en-US"/>
        </a:p>
      </dgm:t>
    </dgm:pt>
    <dgm:pt modelId="{537D3B56-E8B3-4111-83F9-7185E394E833}">
      <dgm:prSet phldrT="[Text]"/>
      <dgm:spPr/>
      <dgm:t>
        <a:bodyPr/>
        <a:lstStyle/>
        <a:p>
          <a:r>
            <a:rPr lang="en-US" dirty="0" smtClean="0"/>
            <a:t>Punchlist</a:t>
          </a:r>
          <a:endParaRPr lang="en-US" dirty="0"/>
        </a:p>
      </dgm:t>
    </dgm:pt>
    <dgm:pt modelId="{0805CAA1-91E0-4CFF-B19C-BA1BFDC4FCC0}" type="parTrans" cxnId="{87219D4C-B068-46DD-8AAF-1C0EEB4F3AB4}">
      <dgm:prSet/>
      <dgm:spPr/>
      <dgm:t>
        <a:bodyPr/>
        <a:lstStyle/>
        <a:p>
          <a:endParaRPr lang="en-US"/>
        </a:p>
      </dgm:t>
    </dgm:pt>
    <dgm:pt modelId="{FB447D6C-F89C-4B24-B4A6-D62D7BAB6D39}" type="sibTrans" cxnId="{87219D4C-B068-46DD-8AAF-1C0EEB4F3AB4}">
      <dgm:prSet/>
      <dgm:spPr/>
      <dgm:t>
        <a:bodyPr/>
        <a:lstStyle/>
        <a:p>
          <a:endParaRPr lang="en-US"/>
        </a:p>
      </dgm:t>
    </dgm:pt>
    <dgm:pt modelId="{9CB4AC91-9A36-48D5-A6E9-B00906D1FEE6}">
      <dgm:prSet phldrT="[Text]"/>
      <dgm:spPr/>
      <dgm:t>
        <a:bodyPr/>
        <a:lstStyle/>
        <a:p>
          <a:r>
            <a:rPr lang="en-US" dirty="0" smtClean="0"/>
            <a:t>Equipment</a:t>
          </a:r>
          <a:endParaRPr lang="en-US" dirty="0"/>
        </a:p>
      </dgm:t>
    </dgm:pt>
    <dgm:pt modelId="{53888F8B-CE2C-4AD2-AE72-285601F4A03B}" type="parTrans" cxnId="{0C39162F-4E89-4078-832E-C2C9FF46E8AB}">
      <dgm:prSet/>
      <dgm:spPr/>
      <dgm:t>
        <a:bodyPr/>
        <a:lstStyle/>
        <a:p>
          <a:endParaRPr lang="en-US"/>
        </a:p>
      </dgm:t>
    </dgm:pt>
    <dgm:pt modelId="{84C0317E-F9C6-4B02-A42A-0658345FE2CD}" type="sibTrans" cxnId="{0C39162F-4E89-4078-832E-C2C9FF46E8AB}">
      <dgm:prSet/>
      <dgm:spPr/>
      <dgm:t>
        <a:bodyPr/>
        <a:lstStyle/>
        <a:p>
          <a:endParaRPr lang="en-US"/>
        </a:p>
      </dgm:t>
    </dgm:pt>
    <dgm:pt modelId="{DC8A3204-D534-4EE2-9F39-F9C5B8CB4697}">
      <dgm:prSet phldrT="[Text]"/>
      <dgm:spPr/>
      <dgm:t>
        <a:bodyPr/>
        <a:lstStyle/>
        <a:p>
          <a:r>
            <a:rPr lang="en-US" dirty="0" smtClean="0"/>
            <a:t>Checklists</a:t>
          </a:r>
          <a:endParaRPr lang="en-US" dirty="0"/>
        </a:p>
      </dgm:t>
    </dgm:pt>
    <dgm:pt modelId="{06594C1A-4527-4C27-A1FF-70731B8B52C8}" type="parTrans" cxnId="{1E1491F4-F52E-4E3A-9E57-61B6D1816E1A}">
      <dgm:prSet/>
      <dgm:spPr/>
      <dgm:t>
        <a:bodyPr/>
        <a:lstStyle/>
        <a:p>
          <a:endParaRPr lang="en-US"/>
        </a:p>
      </dgm:t>
    </dgm:pt>
    <dgm:pt modelId="{62CE7A78-941A-425F-BC5C-FFE24B11D497}" type="sibTrans" cxnId="{1E1491F4-F52E-4E3A-9E57-61B6D1816E1A}">
      <dgm:prSet/>
      <dgm:spPr/>
      <dgm:t>
        <a:bodyPr/>
        <a:lstStyle/>
        <a:p>
          <a:endParaRPr lang="en-US"/>
        </a:p>
      </dgm:t>
    </dgm:pt>
    <dgm:pt modelId="{BA1C06DE-794B-499D-8665-803306DA7009}">
      <dgm:prSet phldrT="[Text]"/>
      <dgm:spPr/>
      <dgm:t>
        <a:bodyPr/>
        <a:lstStyle/>
        <a:p>
          <a:r>
            <a:rPr lang="en-US" dirty="0" smtClean="0"/>
            <a:t>Functional Tests</a:t>
          </a:r>
          <a:endParaRPr lang="en-US" dirty="0"/>
        </a:p>
      </dgm:t>
    </dgm:pt>
    <dgm:pt modelId="{3B4F638F-2333-4CAF-8EC8-60C7080F3752}" type="parTrans" cxnId="{26193AD7-EA39-46C1-8A7E-C4E045AA1CCC}">
      <dgm:prSet/>
      <dgm:spPr/>
      <dgm:t>
        <a:bodyPr/>
        <a:lstStyle/>
        <a:p>
          <a:endParaRPr lang="en-US"/>
        </a:p>
      </dgm:t>
    </dgm:pt>
    <dgm:pt modelId="{30A3A041-1543-4F41-AE24-0F60E608F3DF}" type="sibTrans" cxnId="{26193AD7-EA39-46C1-8A7E-C4E045AA1CCC}">
      <dgm:prSet/>
      <dgm:spPr/>
      <dgm:t>
        <a:bodyPr/>
        <a:lstStyle/>
        <a:p>
          <a:endParaRPr lang="en-US"/>
        </a:p>
      </dgm:t>
    </dgm:pt>
    <dgm:pt modelId="{EB9BEFA0-36CD-4FEE-9DB3-C305DC4DDD9A}">
      <dgm:prSet phldrT="[Text]"/>
      <dgm:spPr/>
      <dgm:t>
        <a:bodyPr/>
        <a:lstStyle/>
        <a:p>
          <a:r>
            <a:rPr lang="en-US" dirty="0" smtClean="0"/>
            <a:t>O&amp;M’s</a:t>
          </a:r>
          <a:endParaRPr lang="en-US" dirty="0"/>
        </a:p>
      </dgm:t>
    </dgm:pt>
    <dgm:pt modelId="{21FA4D61-DF08-449F-824D-F093C1AEC86D}" type="parTrans" cxnId="{444FAFA1-5E22-4EBF-8D21-5C357FC06DFD}">
      <dgm:prSet/>
      <dgm:spPr/>
      <dgm:t>
        <a:bodyPr/>
        <a:lstStyle/>
        <a:p>
          <a:endParaRPr lang="en-US"/>
        </a:p>
      </dgm:t>
    </dgm:pt>
    <dgm:pt modelId="{659CB06C-7422-42BE-B314-B6C74480E4DC}" type="sibTrans" cxnId="{444FAFA1-5E22-4EBF-8D21-5C357FC06DFD}">
      <dgm:prSet/>
      <dgm:spPr/>
      <dgm:t>
        <a:bodyPr/>
        <a:lstStyle/>
        <a:p>
          <a:endParaRPr lang="en-US"/>
        </a:p>
      </dgm:t>
    </dgm:pt>
    <dgm:pt modelId="{5B6F672C-3D9E-4E2A-836A-03FEF54F6702}">
      <dgm:prSet phldrT="[Text]"/>
      <dgm:spPr/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E6EA363E-E353-4716-83D8-734F18723B6E}" type="parTrans" cxnId="{EFFDAAAD-0690-47A5-8868-CDEBE2CCA27F}">
      <dgm:prSet/>
      <dgm:spPr/>
      <dgm:t>
        <a:bodyPr/>
        <a:lstStyle/>
        <a:p>
          <a:endParaRPr lang="en-US"/>
        </a:p>
      </dgm:t>
    </dgm:pt>
    <dgm:pt modelId="{19C92E3A-3198-4F8F-BEF1-2152249B55C9}" type="sibTrans" cxnId="{EFFDAAAD-0690-47A5-8868-CDEBE2CCA27F}">
      <dgm:prSet/>
      <dgm:spPr/>
      <dgm:t>
        <a:bodyPr/>
        <a:lstStyle/>
        <a:p>
          <a:endParaRPr lang="en-US"/>
        </a:p>
      </dgm:t>
    </dgm:pt>
    <dgm:pt modelId="{00CBB24B-14FA-426E-BCE5-ABC74032A083}">
      <dgm:prSet phldrT="[Text]"/>
      <dgm:spPr/>
      <dgm:t>
        <a:bodyPr/>
        <a:lstStyle/>
        <a:p>
          <a:r>
            <a:rPr lang="en-US" dirty="0" smtClean="0"/>
            <a:t>Warranty</a:t>
          </a:r>
          <a:endParaRPr lang="en-US" dirty="0"/>
        </a:p>
      </dgm:t>
    </dgm:pt>
    <dgm:pt modelId="{803C378F-42BB-4E1E-ABC0-8AB0BC7DF571}" type="parTrans" cxnId="{58E37859-02AF-4B8F-93B5-0D021082B261}">
      <dgm:prSet/>
      <dgm:spPr/>
      <dgm:t>
        <a:bodyPr/>
        <a:lstStyle/>
        <a:p>
          <a:endParaRPr lang="en-US"/>
        </a:p>
      </dgm:t>
    </dgm:pt>
    <dgm:pt modelId="{A2B17294-9A42-4101-9E05-4C0F76FB340A}" type="sibTrans" cxnId="{58E37859-02AF-4B8F-93B5-0D021082B261}">
      <dgm:prSet/>
      <dgm:spPr/>
      <dgm:t>
        <a:bodyPr/>
        <a:lstStyle/>
        <a:p>
          <a:endParaRPr lang="en-US"/>
        </a:p>
      </dgm:t>
    </dgm:pt>
    <dgm:pt modelId="{C7BA30F2-534F-49AB-9A92-D8B67F1E353C}">
      <dgm:prSet phldrT="[Text]"/>
      <dgm:spPr/>
      <dgm:t>
        <a:bodyPr/>
        <a:lstStyle/>
        <a:p>
          <a:r>
            <a:rPr lang="en-US" dirty="0" smtClean="0"/>
            <a:t>Spare Parts</a:t>
          </a:r>
          <a:endParaRPr lang="en-US" dirty="0"/>
        </a:p>
      </dgm:t>
    </dgm:pt>
    <dgm:pt modelId="{AA27EEAD-AF78-4FCE-B80C-903D20C32BF0}" type="parTrans" cxnId="{5E72C30D-6ED7-4D45-89E0-9B7E13384B0B}">
      <dgm:prSet/>
      <dgm:spPr/>
      <dgm:t>
        <a:bodyPr/>
        <a:lstStyle/>
        <a:p>
          <a:endParaRPr lang="en-US"/>
        </a:p>
      </dgm:t>
    </dgm:pt>
    <dgm:pt modelId="{ED59BF6F-F5AA-4CFC-A493-23DA386FE6E2}" type="sibTrans" cxnId="{5E72C30D-6ED7-4D45-89E0-9B7E13384B0B}">
      <dgm:prSet/>
      <dgm:spPr/>
      <dgm:t>
        <a:bodyPr/>
        <a:lstStyle/>
        <a:p>
          <a:endParaRPr lang="en-US"/>
        </a:p>
      </dgm:t>
    </dgm:pt>
    <dgm:pt modelId="{9AD2806B-5B33-4BB8-8449-44765A66B170}">
      <dgm:prSet phldrT="[Text]"/>
      <dgm:spPr/>
      <dgm:t>
        <a:bodyPr/>
        <a:lstStyle/>
        <a:p>
          <a:r>
            <a:rPr lang="en-US" dirty="0" smtClean="0"/>
            <a:t>Issues Log</a:t>
          </a:r>
          <a:endParaRPr lang="en-US" dirty="0"/>
        </a:p>
      </dgm:t>
    </dgm:pt>
    <dgm:pt modelId="{0B575129-5F5D-48E9-A0A9-084B62F9A920}" type="parTrans" cxnId="{D3A3945B-0A46-474B-BDDF-C23D3DDD7767}">
      <dgm:prSet/>
      <dgm:spPr/>
      <dgm:t>
        <a:bodyPr/>
        <a:lstStyle/>
        <a:p>
          <a:endParaRPr lang="en-US"/>
        </a:p>
      </dgm:t>
    </dgm:pt>
    <dgm:pt modelId="{538376BB-9ED3-48CD-ACFE-D91E1AB01186}" type="sibTrans" cxnId="{D3A3945B-0A46-474B-BDDF-C23D3DDD7767}">
      <dgm:prSet/>
      <dgm:spPr/>
      <dgm:t>
        <a:bodyPr/>
        <a:lstStyle/>
        <a:p>
          <a:endParaRPr lang="en-US"/>
        </a:p>
      </dgm:t>
    </dgm:pt>
    <dgm:pt modelId="{6EC45987-53F4-4D1B-9AC1-52B40FF33725}">
      <dgm:prSet phldrT="[Text]"/>
      <dgm:spPr/>
      <dgm:t>
        <a:bodyPr/>
        <a:lstStyle/>
        <a:p>
          <a:r>
            <a:rPr lang="en-US" dirty="0" smtClean="0"/>
            <a:t>Project </a:t>
          </a:r>
          <a:r>
            <a:rPr lang="en-US" dirty="0" err="1" smtClean="0"/>
            <a:t>Mgmt</a:t>
          </a:r>
          <a:endParaRPr lang="en-US" dirty="0"/>
        </a:p>
      </dgm:t>
    </dgm:pt>
    <dgm:pt modelId="{AFF2E86B-1858-4875-B792-D55106392E32}" type="parTrans" cxnId="{C9920A96-C613-4A5A-BA74-5AC3AC7FB9B0}">
      <dgm:prSet/>
      <dgm:spPr/>
      <dgm:t>
        <a:bodyPr/>
        <a:lstStyle/>
        <a:p>
          <a:endParaRPr lang="en-US"/>
        </a:p>
      </dgm:t>
    </dgm:pt>
    <dgm:pt modelId="{429F64CF-7507-4164-92FF-5871F3382274}" type="sibTrans" cxnId="{C9920A96-C613-4A5A-BA74-5AC3AC7FB9B0}">
      <dgm:prSet/>
      <dgm:spPr/>
      <dgm:t>
        <a:bodyPr/>
        <a:lstStyle/>
        <a:p>
          <a:endParaRPr lang="en-US"/>
        </a:p>
      </dgm:t>
    </dgm:pt>
    <dgm:pt modelId="{8FBF2354-86D9-4971-927F-9B03AD598821}">
      <dgm:prSet phldrT="[Text]"/>
      <dgm:spPr/>
      <dgm:t>
        <a:bodyPr/>
        <a:lstStyle/>
        <a:p>
          <a:r>
            <a:rPr lang="en-US" dirty="0" smtClean="0"/>
            <a:t>Field Reports</a:t>
          </a:r>
          <a:endParaRPr lang="en-US" dirty="0"/>
        </a:p>
      </dgm:t>
    </dgm:pt>
    <dgm:pt modelId="{5E66A852-0951-4ED1-9A2E-510AC80A4131}" type="parTrans" cxnId="{782C9305-5001-474D-9126-505BB4A430D8}">
      <dgm:prSet/>
      <dgm:spPr/>
      <dgm:t>
        <a:bodyPr/>
        <a:lstStyle/>
        <a:p>
          <a:endParaRPr lang="en-US"/>
        </a:p>
      </dgm:t>
    </dgm:pt>
    <dgm:pt modelId="{4C496254-2769-47DF-8AA5-2EB4976ADC71}" type="sibTrans" cxnId="{782C9305-5001-474D-9126-505BB4A430D8}">
      <dgm:prSet/>
      <dgm:spPr/>
      <dgm:t>
        <a:bodyPr/>
        <a:lstStyle/>
        <a:p>
          <a:endParaRPr lang="en-US"/>
        </a:p>
      </dgm:t>
    </dgm:pt>
    <dgm:pt modelId="{7A251237-C642-4394-9AA4-0C909A7F7856}">
      <dgm:prSet phldrT="[Text]"/>
      <dgm:spPr/>
      <dgm:t>
        <a:bodyPr/>
        <a:lstStyle/>
        <a:p>
          <a:r>
            <a:rPr lang="en-US" dirty="0" smtClean="0"/>
            <a:t>Meetings</a:t>
          </a:r>
          <a:endParaRPr lang="en-US" dirty="0"/>
        </a:p>
      </dgm:t>
    </dgm:pt>
    <dgm:pt modelId="{9EA3416D-750C-4443-9306-7490705BB5E8}" type="parTrans" cxnId="{13AF62AE-A840-43A1-B3AE-DE47C5B4D1C0}">
      <dgm:prSet/>
      <dgm:spPr/>
      <dgm:t>
        <a:bodyPr/>
        <a:lstStyle/>
        <a:p>
          <a:endParaRPr lang="en-US"/>
        </a:p>
      </dgm:t>
    </dgm:pt>
    <dgm:pt modelId="{45AE5A05-2A77-40EA-90F2-3F8F7AE17519}" type="sibTrans" cxnId="{13AF62AE-A840-43A1-B3AE-DE47C5B4D1C0}">
      <dgm:prSet/>
      <dgm:spPr/>
      <dgm:t>
        <a:bodyPr/>
        <a:lstStyle/>
        <a:p>
          <a:endParaRPr lang="en-US"/>
        </a:p>
      </dgm:t>
    </dgm:pt>
    <dgm:pt modelId="{726A7F93-7487-4667-9673-3ACBFB809EB3}">
      <dgm:prSet phldrT="[Text]"/>
      <dgm:spPr/>
      <dgm:t>
        <a:bodyPr/>
        <a:lstStyle/>
        <a:p>
          <a:r>
            <a:rPr lang="en-US" dirty="0" smtClean="0"/>
            <a:t>Transmittals</a:t>
          </a:r>
          <a:endParaRPr lang="en-US" dirty="0"/>
        </a:p>
      </dgm:t>
    </dgm:pt>
    <dgm:pt modelId="{B677DE94-E670-4B93-A91A-0DCA4CC33BD0}" type="parTrans" cxnId="{582F7E81-0BB1-4DD2-ABCA-AE4407D6B126}">
      <dgm:prSet/>
      <dgm:spPr/>
      <dgm:t>
        <a:bodyPr/>
        <a:lstStyle/>
        <a:p>
          <a:endParaRPr lang="en-US"/>
        </a:p>
      </dgm:t>
    </dgm:pt>
    <dgm:pt modelId="{5F6ECBB3-16E1-4EC3-8961-85C38EBA8401}" type="sibTrans" cxnId="{582F7E81-0BB1-4DD2-ABCA-AE4407D6B126}">
      <dgm:prSet/>
      <dgm:spPr/>
      <dgm:t>
        <a:bodyPr/>
        <a:lstStyle/>
        <a:p>
          <a:endParaRPr lang="en-US"/>
        </a:p>
      </dgm:t>
    </dgm:pt>
    <dgm:pt modelId="{1AE4DFE4-256F-48CA-9616-DBDC6DFECE94}">
      <dgm:prSet phldrT="[Text]"/>
      <dgm:spPr/>
      <dgm:t>
        <a:bodyPr/>
        <a:lstStyle/>
        <a:p>
          <a:r>
            <a:rPr lang="en-US" dirty="0" smtClean="0"/>
            <a:t>Contacts</a:t>
          </a:r>
          <a:endParaRPr lang="en-US" dirty="0"/>
        </a:p>
      </dgm:t>
    </dgm:pt>
    <dgm:pt modelId="{08987DE2-1DB0-4140-97FE-4B3611DBB5D9}" type="parTrans" cxnId="{BBE3576C-4022-4783-AC08-76559FD1A2F0}">
      <dgm:prSet/>
      <dgm:spPr/>
      <dgm:t>
        <a:bodyPr/>
        <a:lstStyle/>
        <a:p>
          <a:endParaRPr lang="en-US"/>
        </a:p>
      </dgm:t>
    </dgm:pt>
    <dgm:pt modelId="{2B051A80-FF68-4F94-8A51-4F0E42FF07A6}" type="sibTrans" cxnId="{BBE3576C-4022-4783-AC08-76559FD1A2F0}">
      <dgm:prSet/>
      <dgm:spPr/>
      <dgm:t>
        <a:bodyPr/>
        <a:lstStyle/>
        <a:p>
          <a:endParaRPr lang="en-US"/>
        </a:p>
      </dgm:t>
    </dgm:pt>
    <dgm:pt modelId="{C54A6F7E-A09B-4B70-A5BF-9567FC72A551}">
      <dgm:prSet phldrT="[Text]"/>
      <dgm:spPr/>
      <dgm:t>
        <a:bodyPr/>
        <a:lstStyle/>
        <a:p>
          <a:r>
            <a:rPr lang="en-US" dirty="0" smtClean="0"/>
            <a:t>Companies</a:t>
          </a:r>
          <a:endParaRPr lang="en-US" dirty="0"/>
        </a:p>
      </dgm:t>
    </dgm:pt>
    <dgm:pt modelId="{44A66AB9-C4F7-43EC-AF55-7ED67A7E6699}" type="parTrans" cxnId="{2D90D389-31A5-41D2-8634-487F19EB49BB}">
      <dgm:prSet/>
      <dgm:spPr/>
      <dgm:t>
        <a:bodyPr/>
        <a:lstStyle/>
        <a:p>
          <a:endParaRPr lang="en-US"/>
        </a:p>
      </dgm:t>
    </dgm:pt>
    <dgm:pt modelId="{347AF3BE-3420-4BB8-8FAD-358561851F23}" type="sibTrans" cxnId="{2D90D389-31A5-41D2-8634-487F19EB49BB}">
      <dgm:prSet/>
      <dgm:spPr/>
      <dgm:t>
        <a:bodyPr/>
        <a:lstStyle/>
        <a:p>
          <a:endParaRPr lang="en-US"/>
        </a:p>
      </dgm:t>
    </dgm:pt>
    <dgm:pt modelId="{C2120481-AEEB-44A5-9DE6-FEE87974327A}">
      <dgm:prSet phldrT="[Text]"/>
      <dgm:spPr/>
      <dgm:t>
        <a:bodyPr/>
        <a:lstStyle/>
        <a:p>
          <a:r>
            <a:rPr lang="en-US" dirty="0" smtClean="0"/>
            <a:t>Places</a:t>
          </a:r>
          <a:endParaRPr lang="en-US" dirty="0"/>
        </a:p>
      </dgm:t>
    </dgm:pt>
    <dgm:pt modelId="{7575D249-0844-47E5-B4B8-1B2EC448AF8D}" type="parTrans" cxnId="{A5EFD121-2F58-4C16-A436-5C78E61BF997}">
      <dgm:prSet/>
      <dgm:spPr/>
      <dgm:t>
        <a:bodyPr/>
        <a:lstStyle/>
        <a:p>
          <a:endParaRPr lang="en-US"/>
        </a:p>
      </dgm:t>
    </dgm:pt>
    <dgm:pt modelId="{74718D27-374C-4074-9BB2-AEFA6A27BBB5}" type="sibTrans" cxnId="{A5EFD121-2F58-4C16-A436-5C78E61BF997}">
      <dgm:prSet/>
      <dgm:spPr/>
      <dgm:t>
        <a:bodyPr/>
        <a:lstStyle/>
        <a:p>
          <a:endParaRPr lang="en-US"/>
        </a:p>
      </dgm:t>
    </dgm:pt>
    <dgm:pt modelId="{2C9277B6-09C5-47E9-B987-600BF61AE98D}">
      <dgm:prSet phldrT="[Text]"/>
      <dgm:spPr/>
      <dgm:t>
        <a:bodyPr/>
        <a:lstStyle/>
        <a:p>
          <a:r>
            <a:rPr lang="en-US" dirty="0" smtClean="0"/>
            <a:t>Contracts</a:t>
          </a:r>
          <a:endParaRPr lang="en-US" dirty="0"/>
        </a:p>
      </dgm:t>
    </dgm:pt>
    <dgm:pt modelId="{0B0CDAB9-624C-4E9C-A0F8-A4E916F1CCD2}" type="parTrans" cxnId="{D9468509-3F00-4EBF-BB93-65E285AF7E97}">
      <dgm:prSet/>
      <dgm:spPr/>
      <dgm:t>
        <a:bodyPr/>
        <a:lstStyle/>
        <a:p>
          <a:endParaRPr lang="en-US"/>
        </a:p>
      </dgm:t>
    </dgm:pt>
    <dgm:pt modelId="{ED8BD144-9E59-48BF-AC9F-6BF9F92408A1}" type="sibTrans" cxnId="{D9468509-3F00-4EBF-BB93-65E285AF7E97}">
      <dgm:prSet/>
      <dgm:spPr/>
      <dgm:t>
        <a:bodyPr/>
        <a:lstStyle/>
        <a:p>
          <a:endParaRPr lang="en-US"/>
        </a:p>
      </dgm:t>
    </dgm:pt>
    <dgm:pt modelId="{CCAC0148-0B32-4CC1-8AA3-3A5D8D2BAE99}">
      <dgm:prSet phldrT="[Text]"/>
      <dgm:spPr/>
      <dgm:t>
        <a:bodyPr/>
        <a:lstStyle/>
        <a:p>
          <a:r>
            <a:rPr lang="en-US" dirty="0" smtClean="0"/>
            <a:t>Users / Roles</a:t>
          </a:r>
          <a:endParaRPr lang="en-US" dirty="0"/>
        </a:p>
      </dgm:t>
    </dgm:pt>
    <dgm:pt modelId="{56503BEC-F129-4FDE-BF80-6A808C794F8B}" type="parTrans" cxnId="{5D976EEF-822A-4520-B374-EA889ED4D243}">
      <dgm:prSet/>
      <dgm:spPr/>
      <dgm:t>
        <a:bodyPr/>
        <a:lstStyle/>
        <a:p>
          <a:endParaRPr lang="en-US"/>
        </a:p>
      </dgm:t>
    </dgm:pt>
    <dgm:pt modelId="{578D1A6A-2BA1-4D2E-9969-813CB1C15467}" type="sibTrans" cxnId="{5D976EEF-822A-4520-B374-EA889ED4D243}">
      <dgm:prSet/>
      <dgm:spPr/>
      <dgm:t>
        <a:bodyPr/>
        <a:lstStyle/>
        <a:p>
          <a:endParaRPr lang="en-US"/>
        </a:p>
      </dgm:t>
    </dgm:pt>
    <dgm:pt modelId="{21BDAAD8-EC23-4BA7-B358-B2F55FF6630C}">
      <dgm:prSet phldrT="[Text]"/>
      <dgm:spPr/>
      <dgm:t>
        <a:bodyPr/>
        <a:lstStyle/>
        <a:p>
          <a:r>
            <a:rPr lang="en-US" dirty="0" smtClean="0"/>
            <a:t>Customization</a:t>
          </a:r>
          <a:endParaRPr lang="en-US" dirty="0"/>
        </a:p>
      </dgm:t>
    </dgm:pt>
    <dgm:pt modelId="{C1C8D678-EF3B-4370-890F-84C0ED714706}" type="parTrans" cxnId="{E0839502-9F81-475B-91D9-C1D4E0963ECA}">
      <dgm:prSet/>
      <dgm:spPr/>
      <dgm:t>
        <a:bodyPr/>
        <a:lstStyle/>
        <a:p>
          <a:endParaRPr lang="en-US"/>
        </a:p>
      </dgm:t>
    </dgm:pt>
    <dgm:pt modelId="{03F15110-5B28-43C3-90D4-A870D10F5B90}" type="sibTrans" cxnId="{E0839502-9F81-475B-91D9-C1D4E0963ECA}">
      <dgm:prSet/>
      <dgm:spPr/>
      <dgm:t>
        <a:bodyPr/>
        <a:lstStyle/>
        <a:p>
          <a:endParaRPr lang="en-US"/>
        </a:p>
      </dgm:t>
    </dgm:pt>
    <dgm:pt modelId="{7FC1D425-D420-42B6-894A-ADFF7DBFE910}">
      <dgm:prSet phldrT="[Text]"/>
      <dgm:spPr/>
      <dgm:t>
        <a:bodyPr/>
        <a:lstStyle/>
        <a:p>
          <a:r>
            <a:rPr lang="en-US" dirty="0" smtClean="0"/>
            <a:t>Notifications</a:t>
          </a:r>
          <a:endParaRPr lang="en-US" dirty="0"/>
        </a:p>
      </dgm:t>
    </dgm:pt>
    <dgm:pt modelId="{17161C06-6456-4A01-A4ED-2473F7A01EC2}" type="parTrans" cxnId="{1451E50C-2A47-4903-B5F0-79930E192458}">
      <dgm:prSet/>
      <dgm:spPr/>
      <dgm:t>
        <a:bodyPr/>
        <a:lstStyle/>
        <a:p>
          <a:endParaRPr lang="en-US"/>
        </a:p>
      </dgm:t>
    </dgm:pt>
    <dgm:pt modelId="{C0222188-AD87-4126-8B97-66DC8F2C70A5}" type="sibTrans" cxnId="{1451E50C-2A47-4903-B5F0-79930E192458}">
      <dgm:prSet/>
      <dgm:spPr/>
      <dgm:t>
        <a:bodyPr/>
        <a:lstStyle/>
        <a:p>
          <a:endParaRPr lang="en-US"/>
        </a:p>
      </dgm:t>
    </dgm:pt>
    <dgm:pt modelId="{6F666425-E0D9-4038-9AB0-B5B8BDB7C70B}">
      <dgm:prSet phldrT="[Text]"/>
      <dgm:spPr/>
      <dgm:t>
        <a:bodyPr/>
        <a:lstStyle/>
        <a:p>
          <a:r>
            <a:rPr lang="en-US" dirty="0" smtClean="0"/>
            <a:t>Systems</a:t>
          </a:r>
          <a:endParaRPr lang="en-US" dirty="0"/>
        </a:p>
      </dgm:t>
    </dgm:pt>
    <dgm:pt modelId="{DD92A035-2052-4C7E-BCC8-F643E12E47F9}" type="parTrans" cxnId="{6A51D015-B01E-4145-9D94-0358F24A8ECC}">
      <dgm:prSet/>
      <dgm:spPr/>
      <dgm:t>
        <a:bodyPr/>
        <a:lstStyle/>
        <a:p>
          <a:endParaRPr lang="en-US"/>
        </a:p>
      </dgm:t>
    </dgm:pt>
    <dgm:pt modelId="{914E1574-E47D-4278-AB5B-CA2788E300A6}" type="sibTrans" cxnId="{6A51D015-B01E-4145-9D94-0358F24A8ECC}">
      <dgm:prSet/>
      <dgm:spPr/>
      <dgm:t>
        <a:bodyPr/>
        <a:lstStyle/>
        <a:p>
          <a:endParaRPr lang="en-US"/>
        </a:p>
      </dgm:t>
    </dgm:pt>
    <dgm:pt modelId="{5A97DD81-4C6D-45AC-BFE2-BB38B5BF5F45}">
      <dgm:prSet phldrT="[Text]"/>
      <dgm:spPr/>
      <dgm:t>
        <a:bodyPr/>
        <a:lstStyle/>
        <a:p>
          <a:r>
            <a:rPr lang="en-US" dirty="0" smtClean="0"/>
            <a:t>Deliverables Tracking</a:t>
          </a:r>
          <a:endParaRPr lang="en-US" dirty="0"/>
        </a:p>
      </dgm:t>
    </dgm:pt>
    <dgm:pt modelId="{F9F50024-36F3-4059-9F03-2C05FBF8E66A}" type="parTrans" cxnId="{80940447-177F-434E-AEDC-851F1867D5FB}">
      <dgm:prSet/>
      <dgm:spPr/>
      <dgm:t>
        <a:bodyPr/>
        <a:lstStyle/>
        <a:p>
          <a:endParaRPr lang="en-US"/>
        </a:p>
      </dgm:t>
    </dgm:pt>
    <dgm:pt modelId="{D8A048D5-CB8F-49CE-AC9E-47547E9B8063}" type="sibTrans" cxnId="{80940447-177F-434E-AEDC-851F1867D5FB}">
      <dgm:prSet/>
      <dgm:spPr/>
      <dgm:t>
        <a:bodyPr/>
        <a:lstStyle/>
        <a:p>
          <a:endParaRPr lang="en-US"/>
        </a:p>
      </dgm:t>
    </dgm:pt>
    <dgm:pt modelId="{318AECF0-9F77-4468-8C7B-8A7BB358951B}" type="pres">
      <dgm:prSet presAssocID="{44CAB162-7C99-4C5C-A15A-347E2A40F93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51F0A92-026B-4A4D-A341-B5FD8FBDC7CA}" type="pres">
      <dgm:prSet presAssocID="{1C62C211-A2CB-40D7-BBF5-2B1167E95898}" presName="root" presStyleCnt="0">
        <dgm:presLayoutVars>
          <dgm:chMax/>
          <dgm:chPref/>
        </dgm:presLayoutVars>
      </dgm:prSet>
      <dgm:spPr/>
    </dgm:pt>
    <dgm:pt modelId="{941536F7-02DA-4999-8E9F-5BCB097DEE79}" type="pres">
      <dgm:prSet presAssocID="{1C62C211-A2CB-40D7-BBF5-2B1167E95898}" presName="rootComposite" presStyleCnt="0">
        <dgm:presLayoutVars/>
      </dgm:prSet>
      <dgm:spPr/>
    </dgm:pt>
    <dgm:pt modelId="{464A35EA-077F-4F97-BF0C-5E0AE856DD1C}" type="pres">
      <dgm:prSet presAssocID="{1C62C211-A2CB-40D7-BBF5-2B1167E95898}" presName="ParentAccent" presStyleLbl="alignNode1" presStyleIdx="0" presStyleCnt="6"/>
      <dgm:spPr/>
    </dgm:pt>
    <dgm:pt modelId="{532B6E9B-A32E-4DAB-9EF4-EF8E47B13113}" type="pres">
      <dgm:prSet presAssocID="{1C62C211-A2CB-40D7-BBF5-2B1167E95898}" presName="ParentSmallAccent" presStyleLbl="fgAcc1" presStyleIdx="0" presStyleCnt="6"/>
      <dgm:spPr/>
    </dgm:pt>
    <dgm:pt modelId="{5A169812-AF58-43D0-9277-7E8DCA87722E}" type="pres">
      <dgm:prSet presAssocID="{1C62C211-A2CB-40D7-BBF5-2B1167E95898}" presName="Parent" presStyleLbl="revTx" presStyleIdx="0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FCE20-CC2B-44ED-BEEF-892F4A25B6F6}" type="pres">
      <dgm:prSet presAssocID="{1C62C211-A2CB-40D7-BBF5-2B1167E95898}" presName="childShape" presStyleCnt="0">
        <dgm:presLayoutVars>
          <dgm:chMax val="0"/>
          <dgm:chPref val="0"/>
        </dgm:presLayoutVars>
      </dgm:prSet>
      <dgm:spPr/>
    </dgm:pt>
    <dgm:pt modelId="{FCD6A609-400B-4651-806C-8734B789FA68}" type="pres">
      <dgm:prSet presAssocID="{93DEFFBC-A1A6-4513-9EF3-B55AB4429453}" presName="childComposite" presStyleCnt="0">
        <dgm:presLayoutVars>
          <dgm:chMax val="0"/>
          <dgm:chPref val="0"/>
        </dgm:presLayoutVars>
      </dgm:prSet>
      <dgm:spPr/>
    </dgm:pt>
    <dgm:pt modelId="{74DFB44B-639B-4780-A87C-DA07D82964F2}" type="pres">
      <dgm:prSet presAssocID="{93DEFFBC-A1A6-4513-9EF3-B55AB4429453}" presName="ChildAccent" presStyleLbl="solidFgAcc1" presStyleIdx="0" presStyleCnt="29"/>
      <dgm:spPr/>
    </dgm:pt>
    <dgm:pt modelId="{0AB50EC7-077A-409C-9657-50E4EC8052A5}" type="pres">
      <dgm:prSet presAssocID="{93DEFFBC-A1A6-4513-9EF3-B55AB4429453}" presName="Child" presStyleLbl="revTx" presStyleIdx="1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7A35A-3903-4D5F-8BDD-7FCF622BD923}" type="pres">
      <dgm:prSet presAssocID="{D3CC644F-EB29-408A-8A03-29DA0054E2C7}" presName="childComposite" presStyleCnt="0">
        <dgm:presLayoutVars>
          <dgm:chMax val="0"/>
          <dgm:chPref val="0"/>
        </dgm:presLayoutVars>
      </dgm:prSet>
      <dgm:spPr/>
    </dgm:pt>
    <dgm:pt modelId="{B7753C68-87E2-4DC4-A83A-31E2BB2CB3C0}" type="pres">
      <dgm:prSet presAssocID="{D3CC644F-EB29-408A-8A03-29DA0054E2C7}" presName="ChildAccent" presStyleLbl="solidFgAcc1" presStyleIdx="1" presStyleCnt="29"/>
      <dgm:spPr/>
    </dgm:pt>
    <dgm:pt modelId="{8918D004-2540-4A83-882F-7626EEEE0157}" type="pres">
      <dgm:prSet presAssocID="{D3CC644F-EB29-408A-8A03-29DA0054E2C7}" presName="Child" presStyleLbl="revTx" presStyleIdx="2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3DC6D-7F93-4F98-972B-18374FB0D97D}" type="pres">
      <dgm:prSet presAssocID="{591E2509-FE11-471C-8745-CEB5C7CB9B39}" presName="childComposite" presStyleCnt="0">
        <dgm:presLayoutVars>
          <dgm:chMax val="0"/>
          <dgm:chPref val="0"/>
        </dgm:presLayoutVars>
      </dgm:prSet>
      <dgm:spPr/>
    </dgm:pt>
    <dgm:pt modelId="{E4F7C4C3-A91D-4D98-866B-4B72D4000065}" type="pres">
      <dgm:prSet presAssocID="{591E2509-FE11-471C-8745-CEB5C7CB9B39}" presName="ChildAccent" presStyleLbl="solidFgAcc1" presStyleIdx="2" presStyleCnt="29"/>
      <dgm:spPr/>
    </dgm:pt>
    <dgm:pt modelId="{B92727AA-167D-4DE1-A11B-B01BEBC2D4D5}" type="pres">
      <dgm:prSet presAssocID="{591E2509-FE11-471C-8745-CEB5C7CB9B39}" presName="Child" presStyleLbl="revTx" presStyleIdx="3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EE6EC-239A-4BE8-9777-A8A9E29005CE}" type="pres">
      <dgm:prSet presAssocID="{6B3AF50C-55E2-44BA-936A-FA72005862CA}" presName="childComposite" presStyleCnt="0">
        <dgm:presLayoutVars>
          <dgm:chMax val="0"/>
          <dgm:chPref val="0"/>
        </dgm:presLayoutVars>
      </dgm:prSet>
      <dgm:spPr/>
    </dgm:pt>
    <dgm:pt modelId="{F403E207-29A7-4CD1-BE68-6F4280C7FF4B}" type="pres">
      <dgm:prSet presAssocID="{6B3AF50C-55E2-44BA-936A-FA72005862CA}" presName="ChildAccent" presStyleLbl="solidFgAcc1" presStyleIdx="3" presStyleCnt="29"/>
      <dgm:spPr/>
    </dgm:pt>
    <dgm:pt modelId="{5D0852EF-1767-4CA8-89BE-14585DAD5992}" type="pres">
      <dgm:prSet presAssocID="{6B3AF50C-55E2-44BA-936A-FA72005862CA}" presName="Child" presStyleLbl="revTx" presStyleIdx="4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0CF1C-D063-4735-B36E-4801BB15F17F}" type="pres">
      <dgm:prSet presAssocID="{6BE90ED7-6D40-418B-9E10-B89FE14C0826}" presName="root" presStyleCnt="0">
        <dgm:presLayoutVars>
          <dgm:chMax/>
          <dgm:chPref/>
        </dgm:presLayoutVars>
      </dgm:prSet>
      <dgm:spPr/>
    </dgm:pt>
    <dgm:pt modelId="{D6F6D229-43CF-4B50-897A-F2FB284F8F77}" type="pres">
      <dgm:prSet presAssocID="{6BE90ED7-6D40-418B-9E10-B89FE14C0826}" presName="rootComposite" presStyleCnt="0">
        <dgm:presLayoutVars/>
      </dgm:prSet>
      <dgm:spPr/>
    </dgm:pt>
    <dgm:pt modelId="{EECFCEEC-F65D-4222-81D0-64E85BD14682}" type="pres">
      <dgm:prSet presAssocID="{6BE90ED7-6D40-418B-9E10-B89FE14C0826}" presName="ParentAccent" presStyleLbl="alignNode1" presStyleIdx="1" presStyleCnt="6"/>
      <dgm:spPr/>
    </dgm:pt>
    <dgm:pt modelId="{CC8E0B38-E725-42D2-A2CC-7F7ACC6C07C2}" type="pres">
      <dgm:prSet presAssocID="{6BE90ED7-6D40-418B-9E10-B89FE14C0826}" presName="ParentSmallAccent" presStyleLbl="fgAcc1" presStyleIdx="1" presStyleCnt="6"/>
      <dgm:spPr/>
    </dgm:pt>
    <dgm:pt modelId="{297F9B7B-65DF-486A-B53F-9386CD57FE30}" type="pres">
      <dgm:prSet presAssocID="{6BE90ED7-6D40-418B-9E10-B89FE14C0826}" presName="Parent" presStyleLbl="revTx" presStyleIdx="5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2E202-7E44-4C9E-ADB6-6C79ED0907CA}" type="pres">
      <dgm:prSet presAssocID="{6BE90ED7-6D40-418B-9E10-B89FE14C0826}" presName="childShape" presStyleCnt="0">
        <dgm:presLayoutVars>
          <dgm:chMax val="0"/>
          <dgm:chPref val="0"/>
        </dgm:presLayoutVars>
      </dgm:prSet>
      <dgm:spPr/>
    </dgm:pt>
    <dgm:pt modelId="{520F5BC3-BC65-49DC-96EB-6F649C6E2506}" type="pres">
      <dgm:prSet presAssocID="{FAE1F482-95DB-4834-B276-59541B8FC265}" presName="childComposite" presStyleCnt="0">
        <dgm:presLayoutVars>
          <dgm:chMax val="0"/>
          <dgm:chPref val="0"/>
        </dgm:presLayoutVars>
      </dgm:prSet>
      <dgm:spPr/>
    </dgm:pt>
    <dgm:pt modelId="{04C1347B-E2D4-45C4-A381-7CA51497679B}" type="pres">
      <dgm:prSet presAssocID="{FAE1F482-95DB-4834-B276-59541B8FC265}" presName="ChildAccent" presStyleLbl="solidFgAcc1" presStyleIdx="4" presStyleCnt="29"/>
      <dgm:spPr/>
    </dgm:pt>
    <dgm:pt modelId="{09D7A089-2CE3-4AAD-96E2-79F94800489A}" type="pres">
      <dgm:prSet presAssocID="{FAE1F482-95DB-4834-B276-59541B8FC265}" presName="Child" presStyleLbl="revTx" presStyleIdx="6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5F5A8-F9F7-45BC-8CD8-FAB29803C74A}" type="pres">
      <dgm:prSet presAssocID="{F05C02AD-131B-4290-8470-98509709798D}" presName="childComposite" presStyleCnt="0">
        <dgm:presLayoutVars>
          <dgm:chMax val="0"/>
          <dgm:chPref val="0"/>
        </dgm:presLayoutVars>
      </dgm:prSet>
      <dgm:spPr/>
    </dgm:pt>
    <dgm:pt modelId="{45810AC1-52AD-4F4B-842E-15B542473FF7}" type="pres">
      <dgm:prSet presAssocID="{F05C02AD-131B-4290-8470-98509709798D}" presName="ChildAccent" presStyleLbl="solidFgAcc1" presStyleIdx="5" presStyleCnt="29"/>
      <dgm:spPr/>
    </dgm:pt>
    <dgm:pt modelId="{EAA646C4-BC36-4351-A641-6B758453FA97}" type="pres">
      <dgm:prSet presAssocID="{F05C02AD-131B-4290-8470-98509709798D}" presName="Child" presStyleLbl="revTx" presStyleIdx="7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E08D2-2CB0-489B-BD5B-672FD5A96BEF}" type="pres">
      <dgm:prSet presAssocID="{3C2C6B6B-01B3-4890-8116-D23078835A7E}" presName="childComposite" presStyleCnt="0">
        <dgm:presLayoutVars>
          <dgm:chMax val="0"/>
          <dgm:chPref val="0"/>
        </dgm:presLayoutVars>
      </dgm:prSet>
      <dgm:spPr/>
    </dgm:pt>
    <dgm:pt modelId="{EC2E2ADA-246E-47F9-8D8C-D47FF19EEE7F}" type="pres">
      <dgm:prSet presAssocID="{3C2C6B6B-01B3-4890-8116-D23078835A7E}" presName="ChildAccent" presStyleLbl="solidFgAcc1" presStyleIdx="6" presStyleCnt="29"/>
      <dgm:spPr/>
    </dgm:pt>
    <dgm:pt modelId="{0080CBB1-19EC-4722-BEB7-51C5BC7A8681}" type="pres">
      <dgm:prSet presAssocID="{3C2C6B6B-01B3-4890-8116-D23078835A7E}" presName="Child" presStyleLbl="revTx" presStyleIdx="8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14B78-06BC-4DA0-B4E7-4E99CD325D26}" type="pres">
      <dgm:prSet presAssocID="{2ABDFDA5-D1B1-48D8-9919-2FD852BA3C0D}" presName="root" presStyleCnt="0">
        <dgm:presLayoutVars>
          <dgm:chMax/>
          <dgm:chPref/>
        </dgm:presLayoutVars>
      </dgm:prSet>
      <dgm:spPr/>
    </dgm:pt>
    <dgm:pt modelId="{11C6D52F-23D3-4CDA-ADB6-F4A0AC9B9EF2}" type="pres">
      <dgm:prSet presAssocID="{2ABDFDA5-D1B1-48D8-9919-2FD852BA3C0D}" presName="rootComposite" presStyleCnt="0">
        <dgm:presLayoutVars/>
      </dgm:prSet>
      <dgm:spPr/>
    </dgm:pt>
    <dgm:pt modelId="{F4564AED-9335-425E-A155-4208F911877C}" type="pres">
      <dgm:prSet presAssocID="{2ABDFDA5-D1B1-48D8-9919-2FD852BA3C0D}" presName="ParentAccent" presStyleLbl="alignNode1" presStyleIdx="2" presStyleCnt="6"/>
      <dgm:spPr/>
    </dgm:pt>
    <dgm:pt modelId="{94D60C35-5FA2-4A92-88A4-FF4D9707C2D1}" type="pres">
      <dgm:prSet presAssocID="{2ABDFDA5-D1B1-48D8-9919-2FD852BA3C0D}" presName="ParentSmallAccent" presStyleLbl="fgAcc1" presStyleIdx="2" presStyleCnt="6"/>
      <dgm:spPr/>
    </dgm:pt>
    <dgm:pt modelId="{B51B845C-B8A4-48E5-AF3B-1B72478F561C}" type="pres">
      <dgm:prSet presAssocID="{2ABDFDA5-D1B1-48D8-9919-2FD852BA3C0D}" presName="Parent" presStyleLbl="revTx" presStyleIdx="9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BAB33-66B2-439C-8E23-96BB6BE14A0E}" type="pres">
      <dgm:prSet presAssocID="{2ABDFDA5-D1B1-48D8-9919-2FD852BA3C0D}" presName="childShape" presStyleCnt="0">
        <dgm:presLayoutVars>
          <dgm:chMax val="0"/>
          <dgm:chPref val="0"/>
        </dgm:presLayoutVars>
      </dgm:prSet>
      <dgm:spPr/>
    </dgm:pt>
    <dgm:pt modelId="{25987E39-0019-4005-B87C-0C88BB8135EE}" type="pres">
      <dgm:prSet presAssocID="{5B562000-1D90-4455-949F-4BD701C283F6}" presName="childComposite" presStyleCnt="0">
        <dgm:presLayoutVars>
          <dgm:chMax val="0"/>
          <dgm:chPref val="0"/>
        </dgm:presLayoutVars>
      </dgm:prSet>
      <dgm:spPr/>
    </dgm:pt>
    <dgm:pt modelId="{9B2C9C14-8E90-48EB-8F97-E23485D19CD7}" type="pres">
      <dgm:prSet presAssocID="{5B562000-1D90-4455-949F-4BD701C283F6}" presName="ChildAccent" presStyleLbl="solidFgAcc1" presStyleIdx="7" presStyleCnt="29"/>
      <dgm:spPr/>
    </dgm:pt>
    <dgm:pt modelId="{89972810-82C4-46A1-B75D-3A85520D6D2E}" type="pres">
      <dgm:prSet presAssocID="{5B562000-1D90-4455-949F-4BD701C283F6}" presName="Child" presStyleLbl="revTx" presStyleIdx="10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A577F-9293-43B3-AD29-B2C06B3FA943}" type="pres">
      <dgm:prSet presAssocID="{537D3B56-E8B3-4111-83F9-7185E394E833}" presName="childComposite" presStyleCnt="0">
        <dgm:presLayoutVars>
          <dgm:chMax val="0"/>
          <dgm:chPref val="0"/>
        </dgm:presLayoutVars>
      </dgm:prSet>
      <dgm:spPr/>
    </dgm:pt>
    <dgm:pt modelId="{C03470EE-43A8-4C64-9A62-717D25C4C68D}" type="pres">
      <dgm:prSet presAssocID="{537D3B56-E8B3-4111-83F9-7185E394E833}" presName="ChildAccent" presStyleLbl="solidFgAcc1" presStyleIdx="8" presStyleCnt="29"/>
      <dgm:spPr/>
    </dgm:pt>
    <dgm:pt modelId="{F06424E0-6E27-43DF-A09A-FA88AF57547F}" type="pres">
      <dgm:prSet presAssocID="{537D3B56-E8B3-4111-83F9-7185E394E833}" presName="Child" presStyleLbl="revTx" presStyleIdx="11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E63F6-58A6-4F22-BF65-8DB81084950C}" type="pres">
      <dgm:prSet presAssocID="{CE6395B1-FD27-40A8-BD25-515965289D1E}" presName="root" presStyleCnt="0">
        <dgm:presLayoutVars>
          <dgm:chMax/>
          <dgm:chPref/>
        </dgm:presLayoutVars>
      </dgm:prSet>
      <dgm:spPr/>
    </dgm:pt>
    <dgm:pt modelId="{D1987493-D1A0-4AE3-8557-9F31F86FD9D6}" type="pres">
      <dgm:prSet presAssocID="{CE6395B1-FD27-40A8-BD25-515965289D1E}" presName="rootComposite" presStyleCnt="0">
        <dgm:presLayoutVars/>
      </dgm:prSet>
      <dgm:spPr/>
    </dgm:pt>
    <dgm:pt modelId="{DBD3CE07-1871-4CC7-AC11-81605056B8B1}" type="pres">
      <dgm:prSet presAssocID="{CE6395B1-FD27-40A8-BD25-515965289D1E}" presName="ParentAccent" presStyleLbl="alignNode1" presStyleIdx="3" presStyleCnt="6"/>
      <dgm:spPr/>
    </dgm:pt>
    <dgm:pt modelId="{A0C2E1D3-86B8-4DEA-9279-BB6B28B6F18C}" type="pres">
      <dgm:prSet presAssocID="{CE6395B1-FD27-40A8-BD25-515965289D1E}" presName="ParentSmallAccent" presStyleLbl="fgAcc1" presStyleIdx="3" presStyleCnt="6"/>
      <dgm:spPr/>
    </dgm:pt>
    <dgm:pt modelId="{A1D156CC-C665-41A9-87E3-747617A080DC}" type="pres">
      <dgm:prSet presAssocID="{CE6395B1-FD27-40A8-BD25-515965289D1E}" presName="Parent" presStyleLbl="revTx" presStyleIdx="12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211E7-B15B-41A5-B223-8B2C45400BB6}" type="pres">
      <dgm:prSet presAssocID="{CE6395B1-FD27-40A8-BD25-515965289D1E}" presName="childShape" presStyleCnt="0">
        <dgm:presLayoutVars>
          <dgm:chMax val="0"/>
          <dgm:chPref val="0"/>
        </dgm:presLayoutVars>
      </dgm:prSet>
      <dgm:spPr/>
    </dgm:pt>
    <dgm:pt modelId="{3B140301-5A6E-45F8-8FD2-7A525F9DBFC4}" type="pres">
      <dgm:prSet presAssocID="{9CB4AC91-9A36-48D5-A6E9-B00906D1FEE6}" presName="childComposite" presStyleCnt="0">
        <dgm:presLayoutVars>
          <dgm:chMax val="0"/>
          <dgm:chPref val="0"/>
        </dgm:presLayoutVars>
      </dgm:prSet>
      <dgm:spPr/>
    </dgm:pt>
    <dgm:pt modelId="{92B6FB6A-E601-4C10-B60D-B300B63F89D5}" type="pres">
      <dgm:prSet presAssocID="{9CB4AC91-9A36-48D5-A6E9-B00906D1FEE6}" presName="ChildAccent" presStyleLbl="solidFgAcc1" presStyleIdx="9" presStyleCnt="29"/>
      <dgm:spPr/>
    </dgm:pt>
    <dgm:pt modelId="{61CD5D6D-F371-43A9-9CCE-68728171A321}" type="pres">
      <dgm:prSet presAssocID="{9CB4AC91-9A36-48D5-A6E9-B00906D1FEE6}" presName="Child" presStyleLbl="revTx" presStyleIdx="13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4AB4A-863B-4214-88EF-DC31752D5B4C}" type="pres">
      <dgm:prSet presAssocID="{6F666425-E0D9-4038-9AB0-B5B8BDB7C70B}" presName="childComposite" presStyleCnt="0">
        <dgm:presLayoutVars>
          <dgm:chMax val="0"/>
          <dgm:chPref val="0"/>
        </dgm:presLayoutVars>
      </dgm:prSet>
      <dgm:spPr/>
    </dgm:pt>
    <dgm:pt modelId="{BC44886E-A85A-4745-A044-7B775CD6B546}" type="pres">
      <dgm:prSet presAssocID="{6F666425-E0D9-4038-9AB0-B5B8BDB7C70B}" presName="ChildAccent" presStyleLbl="solidFgAcc1" presStyleIdx="10" presStyleCnt="29"/>
      <dgm:spPr/>
    </dgm:pt>
    <dgm:pt modelId="{96BB6148-EA3A-4E3D-B4AB-7CE95F810270}" type="pres">
      <dgm:prSet presAssocID="{6F666425-E0D9-4038-9AB0-B5B8BDB7C70B}" presName="Child" presStyleLbl="revTx" presStyleIdx="14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0CF98-E11E-45E4-97AB-FE85FD88A937}" type="pres">
      <dgm:prSet presAssocID="{5A97DD81-4C6D-45AC-BFE2-BB38B5BF5F45}" presName="childComposite" presStyleCnt="0">
        <dgm:presLayoutVars>
          <dgm:chMax val="0"/>
          <dgm:chPref val="0"/>
        </dgm:presLayoutVars>
      </dgm:prSet>
      <dgm:spPr/>
    </dgm:pt>
    <dgm:pt modelId="{1FA594B7-AAD8-47F4-9682-D1F822D9B167}" type="pres">
      <dgm:prSet presAssocID="{5A97DD81-4C6D-45AC-BFE2-BB38B5BF5F45}" presName="ChildAccent" presStyleLbl="solidFgAcc1" presStyleIdx="11" presStyleCnt="29"/>
      <dgm:spPr/>
    </dgm:pt>
    <dgm:pt modelId="{10BA86FA-44FA-4D13-82A1-5F6368445653}" type="pres">
      <dgm:prSet presAssocID="{5A97DD81-4C6D-45AC-BFE2-BB38B5BF5F45}" presName="Child" presStyleLbl="revTx" presStyleIdx="15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B9BB8-7A21-41F2-931E-CDE5EBB9E308}" type="pres">
      <dgm:prSet presAssocID="{DC8A3204-D534-4EE2-9F39-F9C5B8CB4697}" presName="childComposite" presStyleCnt="0">
        <dgm:presLayoutVars>
          <dgm:chMax val="0"/>
          <dgm:chPref val="0"/>
        </dgm:presLayoutVars>
      </dgm:prSet>
      <dgm:spPr/>
    </dgm:pt>
    <dgm:pt modelId="{D1E9C2F3-5ACC-42D3-8170-E59E6A8817A8}" type="pres">
      <dgm:prSet presAssocID="{DC8A3204-D534-4EE2-9F39-F9C5B8CB4697}" presName="ChildAccent" presStyleLbl="solidFgAcc1" presStyleIdx="12" presStyleCnt="29"/>
      <dgm:spPr/>
    </dgm:pt>
    <dgm:pt modelId="{C7B8B610-08B6-45A2-A24C-80B89CB6129E}" type="pres">
      <dgm:prSet presAssocID="{DC8A3204-D534-4EE2-9F39-F9C5B8CB4697}" presName="Child" presStyleLbl="revTx" presStyleIdx="16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7A1E2-A1B6-4B22-AE69-957224ECA9AB}" type="pres">
      <dgm:prSet presAssocID="{BA1C06DE-794B-499D-8665-803306DA7009}" presName="childComposite" presStyleCnt="0">
        <dgm:presLayoutVars>
          <dgm:chMax val="0"/>
          <dgm:chPref val="0"/>
        </dgm:presLayoutVars>
      </dgm:prSet>
      <dgm:spPr/>
    </dgm:pt>
    <dgm:pt modelId="{7965C6C2-5C16-4EDE-A194-C80637DA0B3D}" type="pres">
      <dgm:prSet presAssocID="{BA1C06DE-794B-499D-8665-803306DA7009}" presName="ChildAccent" presStyleLbl="solidFgAcc1" presStyleIdx="13" presStyleCnt="29"/>
      <dgm:spPr/>
    </dgm:pt>
    <dgm:pt modelId="{A1DDFE2A-B0F2-4ECD-A08C-A919F0770A9F}" type="pres">
      <dgm:prSet presAssocID="{BA1C06DE-794B-499D-8665-803306DA7009}" presName="Child" presStyleLbl="revTx" presStyleIdx="17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3228F-FE73-4101-B498-0F254F6BD7EA}" type="pres">
      <dgm:prSet presAssocID="{9AD2806B-5B33-4BB8-8449-44765A66B170}" presName="childComposite" presStyleCnt="0">
        <dgm:presLayoutVars>
          <dgm:chMax val="0"/>
          <dgm:chPref val="0"/>
        </dgm:presLayoutVars>
      </dgm:prSet>
      <dgm:spPr/>
    </dgm:pt>
    <dgm:pt modelId="{1C406FA2-85FE-4E50-88D8-D477F4B77990}" type="pres">
      <dgm:prSet presAssocID="{9AD2806B-5B33-4BB8-8449-44765A66B170}" presName="ChildAccent" presStyleLbl="solidFgAcc1" presStyleIdx="14" presStyleCnt="29"/>
      <dgm:spPr/>
    </dgm:pt>
    <dgm:pt modelId="{4B51CA7A-F5D8-437A-A6CD-81BCB594E025}" type="pres">
      <dgm:prSet presAssocID="{9AD2806B-5B33-4BB8-8449-44765A66B170}" presName="Child" presStyleLbl="revTx" presStyleIdx="18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ADD59-14D8-4347-89BE-D69F83BD6F88}" type="pres">
      <dgm:prSet presAssocID="{8A691477-214F-4FC8-BC3E-D6BD89AD3665}" presName="root" presStyleCnt="0">
        <dgm:presLayoutVars>
          <dgm:chMax/>
          <dgm:chPref/>
        </dgm:presLayoutVars>
      </dgm:prSet>
      <dgm:spPr/>
    </dgm:pt>
    <dgm:pt modelId="{5F67D19B-3E66-4FE4-8663-B90C870675FF}" type="pres">
      <dgm:prSet presAssocID="{8A691477-214F-4FC8-BC3E-D6BD89AD3665}" presName="rootComposite" presStyleCnt="0">
        <dgm:presLayoutVars/>
      </dgm:prSet>
      <dgm:spPr/>
    </dgm:pt>
    <dgm:pt modelId="{EC6917AC-86BC-4AF8-BFBD-B23C0F9FF4F6}" type="pres">
      <dgm:prSet presAssocID="{8A691477-214F-4FC8-BC3E-D6BD89AD3665}" presName="ParentAccent" presStyleLbl="alignNode1" presStyleIdx="4" presStyleCnt="6"/>
      <dgm:spPr/>
    </dgm:pt>
    <dgm:pt modelId="{3D7618FB-D0E9-4382-91AE-33E99CB29D0C}" type="pres">
      <dgm:prSet presAssocID="{8A691477-214F-4FC8-BC3E-D6BD89AD3665}" presName="ParentSmallAccent" presStyleLbl="fgAcc1" presStyleIdx="4" presStyleCnt="6"/>
      <dgm:spPr/>
    </dgm:pt>
    <dgm:pt modelId="{2756253A-4BF7-4CA5-947F-C57FD2E3B360}" type="pres">
      <dgm:prSet presAssocID="{8A691477-214F-4FC8-BC3E-D6BD89AD3665}" presName="Parent" presStyleLbl="revTx" presStyleIdx="19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43357-33F1-4A45-B9D8-28770F55000E}" type="pres">
      <dgm:prSet presAssocID="{8A691477-214F-4FC8-BC3E-D6BD89AD3665}" presName="childShape" presStyleCnt="0">
        <dgm:presLayoutVars>
          <dgm:chMax val="0"/>
          <dgm:chPref val="0"/>
        </dgm:presLayoutVars>
      </dgm:prSet>
      <dgm:spPr/>
    </dgm:pt>
    <dgm:pt modelId="{6291AF7A-136A-4929-8961-C87663E8D2AD}" type="pres">
      <dgm:prSet presAssocID="{EB9BEFA0-36CD-4FEE-9DB3-C305DC4DDD9A}" presName="childComposite" presStyleCnt="0">
        <dgm:presLayoutVars>
          <dgm:chMax val="0"/>
          <dgm:chPref val="0"/>
        </dgm:presLayoutVars>
      </dgm:prSet>
      <dgm:spPr/>
    </dgm:pt>
    <dgm:pt modelId="{1B5603E4-5A80-4B0A-8123-7D70B38A48B5}" type="pres">
      <dgm:prSet presAssocID="{EB9BEFA0-36CD-4FEE-9DB3-C305DC4DDD9A}" presName="ChildAccent" presStyleLbl="solidFgAcc1" presStyleIdx="15" presStyleCnt="29"/>
      <dgm:spPr/>
    </dgm:pt>
    <dgm:pt modelId="{57CE1671-99A4-4EE7-B345-CFD2633BAE6A}" type="pres">
      <dgm:prSet presAssocID="{EB9BEFA0-36CD-4FEE-9DB3-C305DC4DDD9A}" presName="Child" presStyleLbl="revTx" presStyleIdx="20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443F8-F2BA-48C5-BEF3-5D177237E060}" type="pres">
      <dgm:prSet presAssocID="{5B6F672C-3D9E-4E2A-836A-03FEF54F6702}" presName="childComposite" presStyleCnt="0">
        <dgm:presLayoutVars>
          <dgm:chMax val="0"/>
          <dgm:chPref val="0"/>
        </dgm:presLayoutVars>
      </dgm:prSet>
      <dgm:spPr/>
    </dgm:pt>
    <dgm:pt modelId="{D4AA9038-3DB0-4518-B1DF-3BCF932BB909}" type="pres">
      <dgm:prSet presAssocID="{5B6F672C-3D9E-4E2A-836A-03FEF54F6702}" presName="ChildAccent" presStyleLbl="solidFgAcc1" presStyleIdx="16" presStyleCnt="29"/>
      <dgm:spPr/>
    </dgm:pt>
    <dgm:pt modelId="{A1817F1B-DC8C-4B7A-B7B2-FC4769E7684B}" type="pres">
      <dgm:prSet presAssocID="{5B6F672C-3D9E-4E2A-836A-03FEF54F6702}" presName="Child" presStyleLbl="revTx" presStyleIdx="21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29463-10E8-432E-AFD3-2A032B3842BE}" type="pres">
      <dgm:prSet presAssocID="{00CBB24B-14FA-426E-BCE5-ABC74032A083}" presName="childComposite" presStyleCnt="0">
        <dgm:presLayoutVars>
          <dgm:chMax val="0"/>
          <dgm:chPref val="0"/>
        </dgm:presLayoutVars>
      </dgm:prSet>
      <dgm:spPr/>
    </dgm:pt>
    <dgm:pt modelId="{221AAFED-C0E1-4472-8A85-A1A4748164B3}" type="pres">
      <dgm:prSet presAssocID="{00CBB24B-14FA-426E-BCE5-ABC74032A083}" presName="ChildAccent" presStyleLbl="solidFgAcc1" presStyleIdx="17" presStyleCnt="29"/>
      <dgm:spPr/>
    </dgm:pt>
    <dgm:pt modelId="{B90F68C0-2198-41B5-9F55-54741AC99F92}" type="pres">
      <dgm:prSet presAssocID="{00CBB24B-14FA-426E-BCE5-ABC74032A083}" presName="Child" presStyleLbl="revTx" presStyleIdx="22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447DF-B6B4-42F4-A749-49F4BF38D981}" type="pres">
      <dgm:prSet presAssocID="{C7BA30F2-534F-49AB-9A92-D8B67F1E353C}" presName="childComposite" presStyleCnt="0">
        <dgm:presLayoutVars>
          <dgm:chMax val="0"/>
          <dgm:chPref val="0"/>
        </dgm:presLayoutVars>
      </dgm:prSet>
      <dgm:spPr/>
    </dgm:pt>
    <dgm:pt modelId="{BC809A8E-B02D-41AE-9D27-E570392DF819}" type="pres">
      <dgm:prSet presAssocID="{C7BA30F2-534F-49AB-9A92-D8B67F1E353C}" presName="ChildAccent" presStyleLbl="solidFgAcc1" presStyleIdx="18" presStyleCnt="29"/>
      <dgm:spPr/>
    </dgm:pt>
    <dgm:pt modelId="{ACAFBB79-C5D0-48E9-A34D-039639CD8466}" type="pres">
      <dgm:prSet presAssocID="{C7BA30F2-534F-49AB-9A92-D8B67F1E353C}" presName="Child" presStyleLbl="revTx" presStyleIdx="23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DB05F-AC04-45D2-B352-FE8FA28395D8}" type="pres">
      <dgm:prSet presAssocID="{6EC45987-53F4-4D1B-9AC1-52B40FF33725}" presName="root" presStyleCnt="0">
        <dgm:presLayoutVars>
          <dgm:chMax/>
          <dgm:chPref/>
        </dgm:presLayoutVars>
      </dgm:prSet>
      <dgm:spPr/>
    </dgm:pt>
    <dgm:pt modelId="{B77C850B-183D-4680-A1CE-DEDCE96D4CDB}" type="pres">
      <dgm:prSet presAssocID="{6EC45987-53F4-4D1B-9AC1-52B40FF33725}" presName="rootComposite" presStyleCnt="0">
        <dgm:presLayoutVars/>
      </dgm:prSet>
      <dgm:spPr/>
    </dgm:pt>
    <dgm:pt modelId="{AB811A63-EDF3-4176-834E-D6386EA7DA12}" type="pres">
      <dgm:prSet presAssocID="{6EC45987-53F4-4D1B-9AC1-52B40FF33725}" presName="ParentAccent" presStyleLbl="alignNode1" presStyleIdx="5" presStyleCnt="6"/>
      <dgm:spPr/>
    </dgm:pt>
    <dgm:pt modelId="{6FAFF97B-9A57-4B88-904F-B8ABB2AFFD5E}" type="pres">
      <dgm:prSet presAssocID="{6EC45987-53F4-4D1B-9AC1-52B40FF33725}" presName="ParentSmallAccent" presStyleLbl="fgAcc1" presStyleIdx="5" presStyleCnt="6"/>
      <dgm:spPr/>
    </dgm:pt>
    <dgm:pt modelId="{FDBCDEE3-20E0-4D28-8334-6E3146E18D51}" type="pres">
      <dgm:prSet presAssocID="{6EC45987-53F4-4D1B-9AC1-52B40FF33725}" presName="Parent" presStyleLbl="revTx" presStyleIdx="24" presStyleCnt="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8D129-94DB-4332-8B9F-645BDDB37C09}" type="pres">
      <dgm:prSet presAssocID="{6EC45987-53F4-4D1B-9AC1-52B40FF33725}" presName="childShape" presStyleCnt="0">
        <dgm:presLayoutVars>
          <dgm:chMax val="0"/>
          <dgm:chPref val="0"/>
        </dgm:presLayoutVars>
      </dgm:prSet>
      <dgm:spPr/>
    </dgm:pt>
    <dgm:pt modelId="{BC349FAA-24FC-4F91-BBB4-966B82C22B3B}" type="pres">
      <dgm:prSet presAssocID="{8FBF2354-86D9-4971-927F-9B03AD598821}" presName="childComposite" presStyleCnt="0">
        <dgm:presLayoutVars>
          <dgm:chMax val="0"/>
          <dgm:chPref val="0"/>
        </dgm:presLayoutVars>
      </dgm:prSet>
      <dgm:spPr/>
    </dgm:pt>
    <dgm:pt modelId="{4B13C305-F729-427A-BE4B-CB6ED0038B11}" type="pres">
      <dgm:prSet presAssocID="{8FBF2354-86D9-4971-927F-9B03AD598821}" presName="ChildAccent" presStyleLbl="solidFgAcc1" presStyleIdx="19" presStyleCnt="29"/>
      <dgm:spPr/>
    </dgm:pt>
    <dgm:pt modelId="{710D95E5-BF02-4491-931D-79301B1C8429}" type="pres">
      <dgm:prSet presAssocID="{8FBF2354-86D9-4971-927F-9B03AD598821}" presName="Child" presStyleLbl="revTx" presStyleIdx="25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DD4E0-BF76-4E3E-9033-D101A19B752C}" type="pres">
      <dgm:prSet presAssocID="{7A251237-C642-4394-9AA4-0C909A7F7856}" presName="childComposite" presStyleCnt="0">
        <dgm:presLayoutVars>
          <dgm:chMax val="0"/>
          <dgm:chPref val="0"/>
        </dgm:presLayoutVars>
      </dgm:prSet>
      <dgm:spPr/>
    </dgm:pt>
    <dgm:pt modelId="{92C4B1F8-9B90-4809-8AB2-C33807993E50}" type="pres">
      <dgm:prSet presAssocID="{7A251237-C642-4394-9AA4-0C909A7F7856}" presName="ChildAccent" presStyleLbl="solidFgAcc1" presStyleIdx="20" presStyleCnt="29"/>
      <dgm:spPr/>
    </dgm:pt>
    <dgm:pt modelId="{4FAC51E4-BB4B-4C17-A44F-0BDA49FED67D}" type="pres">
      <dgm:prSet presAssocID="{7A251237-C642-4394-9AA4-0C909A7F7856}" presName="Child" presStyleLbl="revTx" presStyleIdx="26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4CA94-12F7-45D0-89DE-CC0B60261E32}" type="pres">
      <dgm:prSet presAssocID="{726A7F93-7487-4667-9673-3ACBFB809EB3}" presName="childComposite" presStyleCnt="0">
        <dgm:presLayoutVars>
          <dgm:chMax val="0"/>
          <dgm:chPref val="0"/>
        </dgm:presLayoutVars>
      </dgm:prSet>
      <dgm:spPr/>
    </dgm:pt>
    <dgm:pt modelId="{10F4F032-0C97-409B-8EBC-B4BE7C72F6F9}" type="pres">
      <dgm:prSet presAssocID="{726A7F93-7487-4667-9673-3ACBFB809EB3}" presName="ChildAccent" presStyleLbl="solidFgAcc1" presStyleIdx="21" presStyleCnt="29"/>
      <dgm:spPr/>
    </dgm:pt>
    <dgm:pt modelId="{D183B604-C0CB-4635-A53A-85F277A9AC1A}" type="pres">
      <dgm:prSet presAssocID="{726A7F93-7487-4667-9673-3ACBFB809EB3}" presName="Child" presStyleLbl="revTx" presStyleIdx="27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62E66-6DF1-4C1F-9463-9A0ADAC76A1E}" type="pres">
      <dgm:prSet presAssocID="{1AE4DFE4-256F-48CA-9616-DBDC6DFECE94}" presName="childComposite" presStyleCnt="0">
        <dgm:presLayoutVars>
          <dgm:chMax val="0"/>
          <dgm:chPref val="0"/>
        </dgm:presLayoutVars>
      </dgm:prSet>
      <dgm:spPr/>
    </dgm:pt>
    <dgm:pt modelId="{A4AA4191-DE13-4E16-A721-5E180970DA32}" type="pres">
      <dgm:prSet presAssocID="{1AE4DFE4-256F-48CA-9616-DBDC6DFECE94}" presName="ChildAccent" presStyleLbl="solidFgAcc1" presStyleIdx="22" presStyleCnt="29"/>
      <dgm:spPr/>
    </dgm:pt>
    <dgm:pt modelId="{AFBA2DC0-63A4-43B0-94C4-D26F7A2E55BA}" type="pres">
      <dgm:prSet presAssocID="{1AE4DFE4-256F-48CA-9616-DBDC6DFECE94}" presName="Child" presStyleLbl="revTx" presStyleIdx="28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AD0D7-34F8-4A75-A17B-7FF3F3DE1DC6}" type="pres">
      <dgm:prSet presAssocID="{C54A6F7E-A09B-4B70-A5BF-9567FC72A551}" presName="childComposite" presStyleCnt="0">
        <dgm:presLayoutVars>
          <dgm:chMax val="0"/>
          <dgm:chPref val="0"/>
        </dgm:presLayoutVars>
      </dgm:prSet>
      <dgm:spPr/>
    </dgm:pt>
    <dgm:pt modelId="{C7795ED1-6CEF-4CB0-839D-2BDF36984486}" type="pres">
      <dgm:prSet presAssocID="{C54A6F7E-A09B-4B70-A5BF-9567FC72A551}" presName="ChildAccent" presStyleLbl="solidFgAcc1" presStyleIdx="23" presStyleCnt="29"/>
      <dgm:spPr/>
    </dgm:pt>
    <dgm:pt modelId="{FCCCB626-1144-42C4-8C54-D1BA284FDE7A}" type="pres">
      <dgm:prSet presAssocID="{C54A6F7E-A09B-4B70-A5BF-9567FC72A551}" presName="Child" presStyleLbl="revTx" presStyleIdx="29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F9A22-240A-4961-AF05-F03E0737448B}" type="pres">
      <dgm:prSet presAssocID="{C2120481-AEEB-44A5-9DE6-FEE87974327A}" presName="childComposite" presStyleCnt="0">
        <dgm:presLayoutVars>
          <dgm:chMax val="0"/>
          <dgm:chPref val="0"/>
        </dgm:presLayoutVars>
      </dgm:prSet>
      <dgm:spPr/>
    </dgm:pt>
    <dgm:pt modelId="{C49A735C-ECDE-4E83-ABC0-04A11B353FB3}" type="pres">
      <dgm:prSet presAssocID="{C2120481-AEEB-44A5-9DE6-FEE87974327A}" presName="ChildAccent" presStyleLbl="solidFgAcc1" presStyleIdx="24" presStyleCnt="29"/>
      <dgm:spPr/>
    </dgm:pt>
    <dgm:pt modelId="{355349B8-4248-4EE6-9A54-482E18D1EDC6}" type="pres">
      <dgm:prSet presAssocID="{C2120481-AEEB-44A5-9DE6-FEE87974327A}" presName="Child" presStyleLbl="revTx" presStyleIdx="30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BAA8C-5E62-4DCC-B4C7-D05D046626FF}" type="pres">
      <dgm:prSet presAssocID="{2C9277B6-09C5-47E9-B987-600BF61AE98D}" presName="childComposite" presStyleCnt="0">
        <dgm:presLayoutVars>
          <dgm:chMax val="0"/>
          <dgm:chPref val="0"/>
        </dgm:presLayoutVars>
      </dgm:prSet>
      <dgm:spPr/>
    </dgm:pt>
    <dgm:pt modelId="{4EDBC4D2-EE52-4EA7-B595-485DB2516024}" type="pres">
      <dgm:prSet presAssocID="{2C9277B6-09C5-47E9-B987-600BF61AE98D}" presName="ChildAccent" presStyleLbl="solidFgAcc1" presStyleIdx="25" presStyleCnt="29"/>
      <dgm:spPr/>
    </dgm:pt>
    <dgm:pt modelId="{3E022460-49A4-46F8-96D5-98546A5859F5}" type="pres">
      <dgm:prSet presAssocID="{2C9277B6-09C5-47E9-B987-600BF61AE98D}" presName="Child" presStyleLbl="revTx" presStyleIdx="31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71E3C-0662-4FA1-B6E7-18D6225C1B1F}" type="pres">
      <dgm:prSet presAssocID="{CCAC0148-0B32-4CC1-8AA3-3A5D8D2BAE99}" presName="childComposite" presStyleCnt="0">
        <dgm:presLayoutVars>
          <dgm:chMax val="0"/>
          <dgm:chPref val="0"/>
        </dgm:presLayoutVars>
      </dgm:prSet>
      <dgm:spPr/>
    </dgm:pt>
    <dgm:pt modelId="{B541444E-279E-4F84-BDB8-0097768FBEC9}" type="pres">
      <dgm:prSet presAssocID="{CCAC0148-0B32-4CC1-8AA3-3A5D8D2BAE99}" presName="ChildAccent" presStyleLbl="solidFgAcc1" presStyleIdx="26" presStyleCnt="29"/>
      <dgm:spPr/>
    </dgm:pt>
    <dgm:pt modelId="{586AD87B-0FEC-46EF-BE4E-9C8EE495C56F}" type="pres">
      <dgm:prSet presAssocID="{CCAC0148-0B32-4CC1-8AA3-3A5D8D2BAE99}" presName="Child" presStyleLbl="revTx" presStyleIdx="32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33CC2-6271-4016-8E96-DEBEA485B548}" type="pres">
      <dgm:prSet presAssocID="{21BDAAD8-EC23-4BA7-B358-B2F55FF6630C}" presName="childComposite" presStyleCnt="0">
        <dgm:presLayoutVars>
          <dgm:chMax val="0"/>
          <dgm:chPref val="0"/>
        </dgm:presLayoutVars>
      </dgm:prSet>
      <dgm:spPr/>
    </dgm:pt>
    <dgm:pt modelId="{52E90364-6EAD-4865-A0C2-F4D1A1CB67F5}" type="pres">
      <dgm:prSet presAssocID="{21BDAAD8-EC23-4BA7-B358-B2F55FF6630C}" presName="ChildAccent" presStyleLbl="solidFgAcc1" presStyleIdx="27" presStyleCnt="29"/>
      <dgm:spPr/>
    </dgm:pt>
    <dgm:pt modelId="{E5282BD1-46CD-4059-A62A-76BB42EE72A2}" type="pres">
      <dgm:prSet presAssocID="{21BDAAD8-EC23-4BA7-B358-B2F55FF6630C}" presName="Child" presStyleLbl="revTx" presStyleIdx="33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BA86E-309E-4553-BDB7-EFEAA55E8C0F}" type="pres">
      <dgm:prSet presAssocID="{7FC1D425-D420-42B6-894A-ADFF7DBFE910}" presName="childComposite" presStyleCnt="0">
        <dgm:presLayoutVars>
          <dgm:chMax val="0"/>
          <dgm:chPref val="0"/>
        </dgm:presLayoutVars>
      </dgm:prSet>
      <dgm:spPr/>
    </dgm:pt>
    <dgm:pt modelId="{7E32B077-C54B-49F8-B2FE-CE28599BCE2A}" type="pres">
      <dgm:prSet presAssocID="{7FC1D425-D420-42B6-894A-ADFF7DBFE910}" presName="ChildAccent" presStyleLbl="solidFgAcc1" presStyleIdx="28" presStyleCnt="29"/>
      <dgm:spPr/>
    </dgm:pt>
    <dgm:pt modelId="{BB4B3A6C-3D3F-4BA2-8953-8930B9349B09}" type="pres">
      <dgm:prSet presAssocID="{7FC1D425-D420-42B6-894A-ADFF7DBFE910}" presName="Child" presStyleLbl="revTx" presStyleIdx="34" presStyleCnt="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144AC8-5959-402B-B657-393FB763CFF9}" type="presOf" srcId="{C2120481-AEEB-44A5-9DE6-FEE87974327A}" destId="{355349B8-4248-4EE6-9A54-482E18D1EDC6}" srcOrd="0" destOrd="0" presId="urn:microsoft.com/office/officeart/2008/layout/SquareAccentList"/>
    <dgm:cxn modelId="{7A74924A-610C-4DE6-BB7F-6D9A43FADC82}" type="presOf" srcId="{2C9277B6-09C5-47E9-B987-600BF61AE98D}" destId="{3E022460-49A4-46F8-96D5-98546A5859F5}" srcOrd="0" destOrd="0" presId="urn:microsoft.com/office/officeart/2008/layout/SquareAccentList"/>
    <dgm:cxn modelId="{7E0A5D2E-4BFE-4DB3-BB69-09A2C38D9A00}" type="presOf" srcId="{591E2509-FE11-471C-8745-CEB5C7CB9B39}" destId="{B92727AA-167D-4DE1-A11B-B01BEBC2D4D5}" srcOrd="0" destOrd="0" presId="urn:microsoft.com/office/officeart/2008/layout/SquareAccentList"/>
    <dgm:cxn modelId="{EA5AEA2E-2104-4BC2-9374-C6C5AF4E4561}" srcId="{6BE90ED7-6D40-418B-9E10-B89FE14C0826}" destId="{F05C02AD-131B-4290-8470-98509709798D}" srcOrd="1" destOrd="0" parTransId="{6146E660-4A0D-4C1E-8791-CA49BD23C10F}" sibTransId="{454D9E86-010B-4B66-A841-6FEB59497EB4}"/>
    <dgm:cxn modelId="{571AC212-B9E7-4392-B928-36A8BD33E0CF}" srcId="{1C62C211-A2CB-40D7-BBF5-2B1167E95898}" destId="{93DEFFBC-A1A6-4513-9EF3-B55AB4429453}" srcOrd="0" destOrd="0" parTransId="{EFE29692-1890-48BA-9BFB-5251133DA2F4}" sibTransId="{ED9B6ECA-231E-4135-BE3E-4DDFB67117E2}"/>
    <dgm:cxn modelId="{B9FB1955-6D3F-4E8B-AC3B-611113ADFFF4}" type="presOf" srcId="{2ABDFDA5-D1B1-48D8-9919-2FD852BA3C0D}" destId="{B51B845C-B8A4-48E5-AF3B-1B72478F561C}" srcOrd="0" destOrd="0" presId="urn:microsoft.com/office/officeart/2008/layout/SquareAccentList"/>
    <dgm:cxn modelId="{2CDEF871-2988-47B8-85AC-6BB87B1AB1F1}" type="presOf" srcId="{5B562000-1D90-4455-949F-4BD701C283F6}" destId="{89972810-82C4-46A1-B75D-3A85520D6D2E}" srcOrd="0" destOrd="0" presId="urn:microsoft.com/office/officeart/2008/layout/SquareAccentList"/>
    <dgm:cxn modelId="{4F5BE222-A5FE-4E48-BA02-B20FBBDAA3C8}" type="presOf" srcId="{C7BA30F2-534F-49AB-9A92-D8B67F1E353C}" destId="{ACAFBB79-C5D0-48E9-A34D-039639CD8466}" srcOrd="0" destOrd="0" presId="urn:microsoft.com/office/officeart/2008/layout/SquareAccentList"/>
    <dgm:cxn modelId="{52D078E7-8474-4C8E-ADB3-FFD379ECF025}" type="presOf" srcId="{9AD2806B-5B33-4BB8-8449-44765A66B170}" destId="{4B51CA7A-F5D8-437A-A6CD-81BCB594E025}" srcOrd="0" destOrd="0" presId="urn:microsoft.com/office/officeart/2008/layout/SquareAccentList"/>
    <dgm:cxn modelId="{7EEE219D-B401-446F-9281-23B7129043CA}" type="presOf" srcId="{CCAC0148-0B32-4CC1-8AA3-3A5D8D2BAE99}" destId="{586AD87B-0FEC-46EF-BE4E-9C8EE495C56F}" srcOrd="0" destOrd="0" presId="urn:microsoft.com/office/officeart/2008/layout/SquareAccentList"/>
    <dgm:cxn modelId="{58E37859-02AF-4B8F-93B5-0D021082B261}" srcId="{8A691477-214F-4FC8-BC3E-D6BD89AD3665}" destId="{00CBB24B-14FA-426E-BCE5-ABC74032A083}" srcOrd="2" destOrd="0" parTransId="{803C378F-42BB-4E1E-ABC0-8AB0BC7DF571}" sibTransId="{A2B17294-9A42-4101-9E05-4C0F76FB340A}"/>
    <dgm:cxn modelId="{BFD02E66-451B-41A0-BE9C-01B632D4383A}" type="presOf" srcId="{6EC45987-53F4-4D1B-9AC1-52B40FF33725}" destId="{FDBCDEE3-20E0-4D28-8334-6E3146E18D51}" srcOrd="0" destOrd="0" presId="urn:microsoft.com/office/officeart/2008/layout/SquareAccentList"/>
    <dgm:cxn modelId="{582F7E81-0BB1-4DD2-ABCA-AE4407D6B126}" srcId="{6EC45987-53F4-4D1B-9AC1-52B40FF33725}" destId="{726A7F93-7487-4667-9673-3ACBFB809EB3}" srcOrd="2" destOrd="0" parTransId="{B677DE94-E670-4B93-A91A-0DCA4CC33BD0}" sibTransId="{5F6ECBB3-16E1-4EC3-8961-85C38EBA8401}"/>
    <dgm:cxn modelId="{80940447-177F-434E-AEDC-851F1867D5FB}" srcId="{CE6395B1-FD27-40A8-BD25-515965289D1E}" destId="{5A97DD81-4C6D-45AC-BFE2-BB38B5BF5F45}" srcOrd="2" destOrd="0" parTransId="{F9F50024-36F3-4059-9F03-2C05FBF8E66A}" sibTransId="{D8A048D5-CB8F-49CE-AC9E-47547E9B8063}"/>
    <dgm:cxn modelId="{71BCBA4F-054E-49AB-AF4A-EE6C4775D1AA}" srcId="{44CAB162-7C99-4C5C-A15A-347E2A40F93F}" destId="{2ABDFDA5-D1B1-48D8-9919-2FD852BA3C0D}" srcOrd="2" destOrd="0" parTransId="{47514550-43D4-4469-8738-59A8DE3572DB}" sibTransId="{2D22148B-1899-4BAB-B324-8B841D129C4D}"/>
    <dgm:cxn modelId="{A5EAFA4A-7861-4525-886E-D4824835D884}" type="presOf" srcId="{1AE4DFE4-256F-48CA-9616-DBDC6DFECE94}" destId="{AFBA2DC0-63A4-43B0-94C4-D26F7A2E55BA}" srcOrd="0" destOrd="0" presId="urn:microsoft.com/office/officeart/2008/layout/SquareAccentList"/>
    <dgm:cxn modelId="{7870B0D1-B4E3-4A6A-8370-92C225C9143D}" srcId="{1C62C211-A2CB-40D7-BBF5-2B1167E95898}" destId="{D3CC644F-EB29-408A-8A03-29DA0054E2C7}" srcOrd="1" destOrd="0" parTransId="{5004EBB1-A2EF-4893-816A-DE1C5381C89A}" sibTransId="{A41B6008-4116-44D8-BCB7-3F0C64839F81}"/>
    <dgm:cxn modelId="{2BD02D41-CDA3-4C79-8D9B-8CC42F97DA8A}" srcId="{1C62C211-A2CB-40D7-BBF5-2B1167E95898}" destId="{591E2509-FE11-471C-8745-CEB5C7CB9B39}" srcOrd="2" destOrd="0" parTransId="{9DA63797-EF80-4CB2-A5B5-2ED578A02B50}" sibTransId="{6D90BCF1-13FD-4BD5-AF7C-54EA10D3CE8D}"/>
    <dgm:cxn modelId="{F759B7CC-6B37-4BE3-8251-1E855B5A9398}" type="presOf" srcId="{6BE90ED7-6D40-418B-9E10-B89FE14C0826}" destId="{297F9B7B-65DF-486A-B53F-9386CD57FE30}" srcOrd="0" destOrd="0" presId="urn:microsoft.com/office/officeart/2008/layout/SquareAccentList"/>
    <dgm:cxn modelId="{87219D4C-B068-46DD-8AAF-1C0EEB4F3AB4}" srcId="{2ABDFDA5-D1B1-48D8-9919-2FD852BA3C0D}" destId="{537D3B56-E8B3-4111-83F9-7185E394E833}" srcOrd="1" destOrd="0" parTransId="{0805CAA1-91E0-4CFF-B19C-BA1BFDC4FCC0}" sibTransId="{FB447D6C-F89C-4B24-B4A6-D62D7BAB6D39}"/>
    <dgm:cxn modelId="{02136D1C-3D0B-45ED-AF6B-A41CDACD4E7E}" type="presOf" srcId="{D3CC644F-EB29-408A-8A03-29DA0054E2C7}" destId="{8918D004-2540-4A83-882F-7626EEEE0157}" srcOrd="0" destOrd="0" presId="urn:microsoft.com/office/officeart/2008/layout/SquareAccentList"/>
    <dgm:cxn modelId="{D10F4E9D-450A-43AB-B19A-971ECE62A944}" srcId="{44CAB162-7C99-4C5C-A15A-347E2A40F93F}" destId="{6BE90ED7-6D40-418B-9E10-B89FE14C0826}" srcOrd="1" destOrd="0" parTransId="{C26BA0B1-55C5-4A7C-82D6-4E33691769BF}" sibTransId="{63D56173-4C02-41F8-AF0A-78D09F2EC6D6}"/>
    <dgm:cxn modelId="{A5EFD121-2F58-4C16-A436-5C78E61BF997}" srcId="{6EC45987-53F4-4D1B-9AC1-52B40FF33725}" destId="{C2120481-AEEB-44A5-9DE6-FEE87974327A}" srcOrd="5" destOrd="0" parTransId="{7575D249-0844-47E5-B4B8-1B2EC448AF8D}" sibTransId="{74718D27-374C-4074-9BB2-AEFA6A27BBB5}"/>
    <dgm:cxn modelId="{84A043DD-90BF-49DF-B3A0-809294F9206C}" type="presOf" srcId="{DC8A3204-D534-4EE2-9F39-F9C5B8CB4697}" destId="{C7B8B610-08B6-45A2-A24C-80B89CB6129E}" srcOrd="0" destOrd="0" presId="urn:microsoft.com/office/officeart/2008/layout/SquareAccentList"/>
    <dgm:cxn modelId="{BBE3576C-4022-4783-AC08-76559FD1A2F0}" srcId="{6EC45987-53F4-4D1B-9AC1-52B40FF33725}" destId="{1AE4DFE4-256F-48CA-9616-DBDC6DFECE94}" srcOrd="3" destOrd="0" parTransId="{08987DE2-1DB0-4140-97FE-4B3611DBB5D9}" sibTransId="{2B051A80-FF68-4F94-8A51-4F0E42FF07A6}"/>
    <dgm:cxn modelId="{BCE04ACF-B4F8-421F-9E40-CD2D8E41B35E}" type="presOf" srcId="{21BDAAD8-EC23-4BA7-B358-B2F55FF6630C}" destId="{E5282BD1-46CD-4059-A62A-76BB42EE72A2}" srcOrd="0" destOrd="0" presId="urn:microsoft.com/office/officeart/2008/layout/SquareAccentList"/>
    <dgm:cxn modelId="{26193AD7-EA39-46C1-8A7E-C4E045AA1CCC}" srcId="{CE6395B1-FD27-40A8-BD25-515965289D1E}" destId="{BA1C06DE-794B-499D-8665-803306DA7009}" srcOrd="4" destOrd="0" parTransId="{3B4F638F-2333-4CAF-8EC8-60C7080F3752}" sibTransId="{30A3A041-1543-4F41-AE24-0F60E608F3DF}"/>
    <dgm:cxn modelId="{2A6F82A3-03C6-4358-937E-483686B7CB7A}" srcId="{44CAB162-7C99-4C5C-A15A-347E2A40F93F}" destId="{8A691477-214F-4FC8-BC3E-D6BD89AD3665}" srcOrd="4" destOrd="0" parTransId="{DAA50F3A-FFCF-4413-8EC2-839326DEA1A3}" sibTransId="{E9821B15-A4E2-4411-A6A0-3DD947239C08}"/>
    <dgm:cxn modelId="{EE71A334-5456-450E-8C38-5D6710590C9F}" type="presOf" srcId="{7FC1D425-D420-42B6-894A-ADFF7DBFE910}" destId="{BB4B3A6C-3D3F-4BA2-8953-8930B9349B09}" srcOrd="0" destOrd="0" presId="urn:microsoft.com/office/officeart/2008/layout/SquareAccentList"/>
    <dgm:cxn modelId="{D3A3945B-0A46-474B-BDDF-C23D3DDD7767}" srcId="{CE6395B1-FD27-40A8-BD25-515965289D1E}" destId="{9AD2806B-5B33-4BB8-8449-44765A66B170}" srcOrd="5" destOrd="0" parTransId="{0B575129-5F5D-48E9-A0A9-084B62F9A920}" sibTransId="{538376BB-9ED3-48CD-ACFE-D91E1AB01186}"/>
    <dgm:cxn modelId="{835EBF30-6518-4176-8341-A51C8B02E9E3}" srcId="{44CAB162-7C99-4C5C-A15A-347E2A40F93F}" destId="{CE6395B1-FD27-40A8-BD25-515965289D1E}" srcOrd="3" destOrd="0" parTransId="{2A140CDA-E9B7-41ED-9B50-9D38B010713B}" sibTransId="{2122A736-6C76-4F42-8EC1-7C3BC863702F}"/>
    <dgm:cxn modelId="{3F414007-2FFF-4ABE-B843-D034F40456E0}" type="presOf" srcId="{8FBF2354-86D9-4971-927F-9B03AD598821}" destId="{710D95E5-BF02-4491-931D-79301B1C8429}" srcOrd="0" destOrd="0" presId="urn:microsoft.com/office/officeart/2008/layout/SquareAccentList"/>
    <dgm:cxn modelId="{3B88FDD4-F413-420D-9A95-5D91AFB3955F}" srcId="{6BE90ED7-6D40-418B-9E10-B89FE14C0826}" destId="{FAE1F482-95DB-4834-B276-59541B8FC265}" srcOrd="0" destOrd="0" parTransId="{2E902501-2099-4053-8DAF-248CD0496FCE}" sibTransId="{D4934255-CB6B-47F5-AB0D-1E19DFFAC912}"/>
    <dgm:cxn modelId="{1451E50C-2A47-4903-B5F0-79930E192458}" srcId="{6EC45987-53F4-4D1B-9AC1-52B40FF33725}" destId="{7FC1D425-D420-42B6-894A-ADFF7DBFE910}" srcOrd="9" destOrd="0" parTransId="{17161C06-6456-4A01-A4ED-2473F7A01EC2}" sibTransId="{C0222188-AD87-4126-8B97-66DC8F2C70A5}"/>
    <dgm:cxn modelId="{81698563-8CCC-4A8B-9914-1FFF15DAFC34}" type="presOf" srcId="{C54A6F7E-A09B-4B70-A5BF-9567FC72A551}" destId="{FCCCB626-1144-42C4-8C54-D1BA284FDE7A}" srcOrd="0" destOrd="0" presId="urn:microsoft.com/office/officeart/2008/layout/SquareAccentList"/>
    <dgm:cxn modelId="{872DE62B-5AE3-4847-8B67-F9C528BD384F}" type="presOf" srcId="{FAE1F482-95DB-4834-B276-59541B8FC265}" destId="{09D7A089-2CE3-4AAD-96E2-79F94800489A}" srcOrd="0" destOrd="0" presId="urn:microsoft.com/office/officeart/2008/layout/SquareAccentList"/>
    <dgm:cxn modelId="{35AEFF0B-82F5-4D84-975C-124DD2DB5107}" type="presOf" srcId="{726A7F93-7487-4667-9673-3ACBFB809EB3}" destId="{D183B604-C0CB-4635-A53A-85F277A9AC1A}" srcOrd="0" destOrd="0" presId="urn:microsoft.com/office/officeart/2008/layout/SquareAccentList"/>
    <dgm:cxn modelId="{9A7A6E0B-557B-4E19-ADC0-E93097A01171}" type="presOf" srcId="{BA1C06DE-794B-499D-8665-803306DA7009}" destId="{A1DDFE2A-B0F2-4ECD-A08C-A919F0770A9F}" srcOrd="0" destOrd="0" presId="urn:microsoft.com/office/officeart/2008/layout/SquareAccentList"/>
    <dgm:cxn modelId="{62978D56-990A-4B22-85DF-8AE53A9FAD29}" type="presOf" srcId="{F05C02AD-131B-4290-8470-98509709798D}" destId="{EAA646C4-BC36-4351-A641-6B758453FA97}" srcOrd="0" destOrd="0" presId="urn:microsoft.com/office/officeart/2008/layout/SquareAccentList"/>
    <dgm:cxn modelId="{6A51D015-B01E-4145-9D94-0358F24A8ECC}" srcId="{CE6395B1-FD27-40A8-BD25-515965289D1E}" destId="{6F666425-E0D9-4038-9AB0-B5B8BDB7C70B}" srcOrd="1" destOrd="0" parTransId="{DD92A035-2052-4C7E-BCC8-F643E12E47F9}" sibTransId="{914E1574-E47D-4278-AB5B-CA2788E300A6}"/>
    <dgm:cxn modelId="{021BC383-CED1-45BD-8D0C-2157D250FD98}" type="presOf" srcId="{8A691477-214F-4FC8-BC3E-D6BD89AD3665}" destId="{2756253A-4BF7-4CA5-947F-C57FD2E3B360}" srcOrd="0" destOrd="0" presId="urn:microsoft.com/office/officeart/2008/layout/SquareAccentList"/>
    <dgm:cxn modelId="{CBCD7299-1F2A-4D0E-A241-50A4B0A7F121}" type="presOf" srcId="{93DEFFBC-A1A6-4513-9EF3-B55AB4429453}" destId="{0AB50EC7-077A-409C-9657-50E4EC8052A5}" srcOrd="0" destOrd="0" presId="urn:microsoft.com/office/officeart/2008/layout/SquareAccentList"/>
    <dgm:cxn modelId="{66A6D6AA-99D3-4ED1-84CE-08BA19E74915}" type="presOf" srcId="{6F666425-E0D9-4038-9AB0-B5B8BDB7C70B}" destId="{96BB6148-EA3A-4E3D-B4AB-7CE95F810270}" srcOrd="0" destOrd="0" presId="urn:microsoft.com/office/officeart/2008/layout/SquareAccentList"/>
    <dgm:cxn modelId="{DAA21C20-B861-4954-9529-ED3AE3973ACE}" type="presOf" srcId="{6B3AF50C-55E2-44BA-936A-FA72005862CA}" destId="{5D0852EF-1767-4CA8-89BE-14585DAD5992}" srcOrd="0" destOrd="0" presId="urn:microsoft.com/office/officeart/2008/layout/SquareAccentList"/>
    <dgm:cxn modelId="{D9468509-3F00-4EBF-BB93-65E285AF7E97}" srcId="{6EC45987-53F4-4D1B-9AC1-52B40FF33725}" destId="{2C9277B6-09C5-47E9-B987-600BF61AE98D}" srcOrd="6" destOrd="0" parTransId="{0B0CDAB9-624C-4E9C-A0F8-A4E916F1CCD2}" sibTransId="{ED8BD144-9E59-48BF-AC9F-6BF9F92408A1}"/>
    <dgm:cxn modelId="{4B9B76B7-2B5F-4F2C-BA16-A9EB84A569A0}" srcId="{2ABDFDA5-D1B1-48D8-9919-2FD852BA3C0D}" destId="{5B562000-1D90-4455-949F-4BD701C283F6}" srcOrd="0" destOrd="0" parTransId="{32C32FDB-50E7-41C1-A6F0-FCF0F786F724}" sibTransId="{8010E655-C0E9-4BEB-8207-719FBDD81ED9}"/>
    <dgm:cxn modelId="{0C39162F-4E89-4078-832E-C2C9FF46E8AB}" srcId="{CE6395B1-FD27-40A8-BD25-515965289D1E}" destId="{9CB4AC91-9A36-48D5-A6E9-B00906D1FEE6}" srcOrd="0" destOrd="0" parTransId="{53888F8B-CE2C-4AD2-AE72-285601F4A03B}" sibTransId="{84C0317E-F9C6-4B02-A42A-0658345FE2CD}"/>
    <dgm:cxn modelId="{7AF5B859-21FB-4622-BB7F-A6A1BCEB0A5A}" type="presOf" srcId="{44CAB162-7C99-4C5C-A15A-347E2A40F93F}" destId="{318AECF0-9F77-4468-8C7B-8A7BB358951B}" srcOrd="0" destOrd="0" presId="urn:microsoft.com/office/officeart/2008/layout/SquareAccentList"/>
    <dgm:cxn modelId="{62766B94-53BA-4FD8-9FCC-EEECC15916F6}" srcId="{44CAB162-7C99-4C5C-A15A-347E2A40F93F}" destId="{1C62C211-A2CB-40D7-BBF5-2B1167E95898}" srcOrd="0" destOrd="0" parTransId="{C50CA165-3BE4-4A96-A6DA-63FBD015F8C5}" sibTransId="{FB3EFB30-0BE0-41D5-9B92-BDD18714D639}"/>
    <dgm:cxn modelId="{1E5285DE-C1C0-4F40-B9B4-33693AF56C77}" type="presOf" srcId="{537D3B56-E8B3-4111-83F9-7185E394E833}" destId="{F06424E0-6E27-43DF-A09A-FA88AF57547F}" srcOrd="0" destOrd="0" presId="urn:microsoft.com/office/officeart/2008/layout/SquareAccentList"/>
    <dgm:cxn modelId="{01C9F14F-AC07-4B22-B6AC-CBF326FBF1B9}" type="presOf" srcId="{EB9BEFA0-36CD-4FEE-9DB3-C305DC4DDD9A}" destId="{57CE1671-99A4-4EE7-B345-CFD2633BAE6A}" srcOrd="0" destOrd="0" presId="urn:microsoft.com/office/officeart/2008/layout/SquareAccentList"/>
    <dgm:cxn modelId="{E2DEC5E6-844A-4607-B54F-EF0F91EEA0B5}" type="presOf" srcId="{3C2C6B6B-01B3-4890-8116-D23078835A7E}" destId="{0080CBB1-19EC-4722-BEB7-51C5BC7A8681}" srcOrd="0" destOrd="0" presId="urn:microsoft.com/office/officeart/2008/layout/SquareAccentList"/>
    <dgm:cxn modelId="{949C03D2-BEA0-4C22-AA47-B818F38933A2}" type="presOf" srcId="{9CB4AC91-9A36-48D5-A6E9-B00906D1FEE6}" destId="{61CD5D6D-F371-43A9-9CCE-68728171A321}" srcOrd="0" destOrd="0" presId="urn:microsoft.com/office/officeart/2008/layout/SquareAccentList"/>
    <dgm:cxn modelId="{13AF62AE-A840-43A1-B3AE-DE47C5B4D1C0}" srcId="{6EC45987-53F4-4D1B-9AC1-52B40FF33725}" destId="{7A251237-C642-4394-9AA4-0C909A7F7856}" srcOrd="1" destOrd="0" parTransId="{9EA3416D-750C-4443-9306-7490705BB5E8}" sibTransId="{45AE5A05-2A77-40EA-90F2-3F8F7AE17519}"/>
    <dgm:cxn modelId="{D41ACB63-A39A-4547-86EE-506E56416B80}" type="presOf" srcId="{5B6F672C-3D9E-4E2A-836A-03FEF54F6702}" destId="{A1817F1B-DC8C-4B7A-B7B2-FC4769E7684B}" srcOrd="0" destOrd="0" presId="urn:microsoft.com/office/officeart/2008/layout/SquareAccentList"/>
    <dgm:cxn modelId="{C9920A96-C613-4A5A-BA74-5AC3AC7FB9B0}" srcId="{44CAB162-7C99-4C5C-A15A-347E2A40F93F}" destId="{6EC45987-53F4-4D1B-9AC1-52B40FF33725}" srcOrd="5" destOrd="0" parTransId="{AFF2E86B-1858-4875-B792-D55106392E32}" sibTransId="{429F64CF-7507-4164-92FF-5871F3382274}"/>
    <dgm:cxn modelId="{444FAFA1-5E22-4EBF-8D21-5C357FC06DFD}" srcId="{8A691477-214F-4FC8-BC3E-D6BD89AD3665}" destId="{EB9BEFA0-36CD-4FEE-9DB3-C305DC4DDD9A}" srcOrd="0" destOrd="0" parTransId="{21FA4D61-DF08-449F-824D-F093C1AEC86D}" sibTransId="{659CB06C-7422-42BE-B314-B6C74480E4DC}"/>
    <dgm:cxn modelId="{0A4C87FF-9F99-40D1-9A77-0C90FBBAFEB1}" type="presOf" srcId="{7A251237-C642-4394-9AA4-0C909A7F7856}" destId="{4FAC51E4-BB4B-4C17-A44F-0BDA49FED67D}" srcOrd="0" destOrd="0" presId="urn:microsoft.com/office/officeart/2008/layout/SquareAccentList"/>
    <dgm:cxn modelId="{1E1491F4-F52E-4E3A-9E57-61B6D1816E1A}" srcId="{CE6395B1-FD27-40A8-BD25-515965289D1E}" destId="{DC8A3204-D534-4EE2-9F39-F9C5B8CB4697}" srcOrd="3" destOrd="0" parTransId="{06594C1A-4527-4C27-A1FF-70731B8B52C8}" sibTransId="{62CE7A78-941A-425F-BC5C-FFE24B11D497}"/>
    <dgm:cxn modelId="{1D5252B9-56CA-49BD-B9A0-E465C062164E}" type="presOf" srcId="{5A97DD81-4C6D-45AC-BFE2-BB38B5BF5F45}" destId="{10BA86FA-44FA-4D13-82A1-5F6368445653}" srcOrd="0" destOrd="0" presId="urn:microsoft.com/office/officeart/2008/layout/SquareAccentList"/>
    <dgm:cxn modelId="{2CB5DADF-B5E3-4907-9C41-81BBED0C3F26}" type="presOf" srcId="{00CBB24B-14FA-426E-BCE5-ABC74032A083}" destId="{B90F68C0-2198-41B5-9F55-54741AC99F92}" srcOrd="0" destOrd="0" presId="urn:microsoft.com/office/officeart/2008/layout/SquareAccentList"/>
    <dgm:cxn modelId="{EFFDAAAD-0690-47A5-8868-CDEBE2CCA27F}" srcId="{8A691477-214F-4FC8-BC3E-D6BD89AD3665}" destId="{5B6F672C-3D9E-4E2A-836A-03FEF54F6702}" srcOrd="1" destOrd="0" parTransId="{E6EA363E-E353-4716-83D8-734F18723B6E}" sibTransId="{19C92E3A-3198-4F8F-BEF1-2152249B55C9}"/>
    <dgm:cxn modelId="{1FED6A18-FB32-4D58-A348-128D89E9F6B8}" srcId="{6BE90ED7-6D40-418B-9E10-B89FE14C0826}" destId="{3C2C6B6B-01B3-4890-8116-D23078835A7E}" srcOrd="2" destOrd="0" parTransId="{6C92F725-778B-4D71-A68D-7F548E6C79E3}" sibTransId="{D541B7D7-8478-4B7C-94AC-7110D6DB6E82}"/>
    <dgm:cxn modelId="{2D90D389-31A5-41D2-8634-487F19EB49BB}" srcId="{6EC45987-53F4-4D1B-9AC1-52B40FF33725}" destId="{C54A6F7E-A09B-4B70-A5BF-9567FC72A551}" srcOrd="4" destOrd="0" parTransId="{44A66AB9-C4F7-43EC-AF55-7ED67A7E6699}" sibTransId="{347AF3BE-3420-4BB8-8FAD-358561851F23}"/>
    <dgm:cxn modelId="{DEAE4EB6-1322-499A-B8BA-DC226CE61777}" srcId="{1C62C211-A2CB-40D7-BBF5-2B1167E95898}" destId="{6B3AF50C-55E2-44BA-936A-FA72005862CA}" srcOrd="3" destOrd="0" parTransId="{9363A831-53D2-41F6-86DB-232CFF56996F}" sibTransId="{14E28C7F-D44B-42C1-97ED-9F5ECFAB22A5}"/>
    <dgm:cxn modelId="{5D976EEF-822A-4520-B374-EA889ED4D243}" srcId="{6EC45987-53F4-4D1B-9AC1-52B40FF33725}" destId="{CCAC0148-0B32-4CC1-8AA3-3A5D8D2BAE99}" srcOrd="7" destOrd="0" parTransId="{56503BEC-F129-4FDE-BF80-6A808C794F8B}" sibTransId="{578D1A6A-2BA1-4D2E-9969-813CB1C15467}"/>
    <dgm:cxn modelId="{B14DD2BD-CA36-4C48-BE65-465CE5CF48FC}" type="presOf" srcId="{1C62C211-A2CB-40D7-BBF5-2B1167E95898}" destId="{5A169812-AF58-43D0-9277-7E8DCA87722E}" srcOrd="0" destOrd="0" presId="urn:microsoft.com/office/officeart/2008/layout/SquareAccentList"/>
    <dgm:cxn modelId="{E0839502-9F81-475B-91D9-C1D4E0963ECA}" srcId="{6EC45987-53F4-4D1B-9AC1-52B40FF33725}" destId="{21BDAAD8-EC23-4BA7-B358-B2F55FF6630C}" srcOrd="8" destOrd="0" parTransId="{C1C8D678-EF3B-4370-890F-84C0ED714706}" sibTransId="{03F15110-5B28-43C3-90D4-A870D10F5B90}"/>
    <dgm:cxn modelId="{782C9305-5001-474D-9126-505BB4A430D8}" srcId="{6EC45987-53F4-4D1B-9AC1-52B40FF33725}" destId="{8FBF2354-86D9-4971-927F-9B03AD598821}" srcOrd="0" destOrd="0" parTransId="{5E66A852-0951-4ED1-9A2E-510AC80A4131}" sibTransId="{4C496254-2769-47DF-8AA5-2EB4976ADC71}"/>
    <dgm:cxn modelId="{5E72C30D-6ED7-4D45-89E0-9B7E13384B0B}" srcId="{8A691477-214F-4FC8-BC3E-D6BD89AD3665}" destId="{C7BA30F2-534F-49AB-9A92-D8B67F1E353C}" srcOrd="3" destOrd="0" parTransId="{AA27EEAD-AF78-4FCE-B80C-903D20C32BF0}" sibTransId="{ED59BF6F-F5AA-4CFC-A493-23DA386FE6E2}"/>
    <dgm:cxn modelId="{8F5817E9-158E-4E87-A33F-53D362C4B71B}" type="presOf" srcId="{CE6395B1-FD27-40A8-BD25-515965289D1E}" destId="{A1D156CC-C665-41A9-87E3-747617A080DC}" srcOrd="0" destOrd="0" presId="urn:microsoft.com/office/officeart/2008/layout/SquareAccentList"/>
    <dgm:cxn modelId="{CF5C295F-3CBA-4F42-A4A8-D462E5D4D402}" type="presParOf" srcId="{318AECF0-9F77-4468-8C7B-8A7BB358951B}" destId="{251F0A92-026B-4A4D-A341-B5FD8FBDC7CA}" srcOrd="0" destOrd="0" presId="urn:microsoft.com/office/officeart/2008/layout/SquareAccentList"/>
    <dgm:cxn modelId="{ECA32E2C-0ED3-4013-AFAC-041CFED7FB11}" type="presParOf" srcId="{251F0A92-026B-4A4D-A341-B5FD8FBDC7CA}" destId="{941536F7-02DA-4999-8E9F-5BCB097DEE79}" srcOrd="0" destOrd="0" presId="urn:microsoft.com/office/officeart/2008/layout/SquareAccentList"/>
    <dgm:cxn modelId="{072138B9-EF24-41DF-A773-23552AA74E29}" type="presParOf" srcId="{941536F7-02DA-4999-8E9F-5BCB097DEE79}" destId="{464A35EA-077F-4F97-BF0C-5E0AE856DD1C}" srcOrd="0" destOrd="0" presId="urn:microsoft.com/office/officeart/2008/layout/SquareAccentList"/>
    <dgm:cxn modelId="{41101C66-15BF-4D25-966F-3CDA29D11B7A}" type="presParOf" srcId="{941536F7-02DA-4999-8E9F-5BCB097DEE79}" destId="{532B6E9B-A32E-4DAB-9EF4-EF8E47B13113}" srcOrd="1" destOrd="0" presId="urn:microsoft.com/office/officeart/2008/layout/SquareAccentList"/>
    <dgm:cxn modelId="{08271E56-2DA1-4A46-9F50-2A959441F5C3}" type="presParOf" srcId="{941536F7-02DA-4999-8E9F-5BCB097DEE79}" destId="{5A169812-AF58-43D0-9277-7E8DCA87722E}" srcOrd="2" destOrd="0" presId="urn:microsoft.com/office/officeart/2008/layout/SquareAccentList"/>
    <dgm:cxn modelId="{96C3E44C-20A4-4B1A-8645-F5B0A2C19702}" type="presParOf" srcId="{251F0A92-026B-4A4D-A341-B5FD8FBDC7CA}" destId="{591FCE20-CC2B-44ED-BEEF-892F4A25B6F6}" srcOrd="1" destOrd="0" presId="urn:microsoft.com/office/officeart/2008/layout/SquareAccentList"/>
    <dgm:cxn modelId="{FA339B25-6E80-4F1A-8A76-9C201B0D0916}" type="presParOf" srcId="{591FCE20-CC2B-44ED-BEEF-892F4A25B6F6}" destId="{FCD6A609-400B-4651-806C-8734B789FA68}" srcOrd="0" destOrd="0" presId="urn:microsoft.com/office/officeart/2008/layout/SquareAccentList"/>
    <dgm:cxn modelId="{55E2FA76-3313-4706-8AD8-8C64CB910B98}" type="presParOf" srcId="{FCD6A609-400B-4651-806C-8734B789FA68}" destId="{74DFB44B-639B-4780-A87C-DA07D82964F2}" srcOrd="0" destOrd="0" presId="urn:microsoft.com/office/officeart/2008/layout/SquareAccentList"/>
    <dgm:cxn modelId="{BD61677B-6894-424D-A22D-7A2D07686A13}" type="presParOf" srcId="{FCD6A609-400B-4651-806C-8734B789FA68}" destId="{0AB50EC7-077A-409C-9657-50E4EC8052A5}" srcOrd="1" destOrd="0" presId="urn:microsoft.com/office/officeart/2008/layout/SquareAccentList"/>
    <dgm:cxn modelId="{BD0F4B86-5A1B-4175-A8F2-3D57E52C142E}" type="presParOf" srcId="{591FCE20-CC2B-44ED-BEEF-892F4A25B6F6}" destId="{0077A35A-3903-4D5F-8BDD-7FCF622BD923}" srcOrd="1" destOrd="0" presId="urn:microsoft.com/office/officeart/2008/layout/SquareAccentList"/>
    <dgm:cxn modelId="{E0B8F70F-454A-45C1-9EB0-8944229D55C1}" type="presParOf" srcId="{0077A35A-3903-4D5F-8BDD-7FCF622BD923}" destId="{B7753C68-87E2-4DC4-A83A-31E2BB2CB3C0}" srcOrd="0" destOrd="0" presId="urn:microsoft.com/office/officeart/2008/layout/SquareAccentList"/>
    <dgm:cxn modelId="{94C2B476-5E59-4E74-997D-21253F08EAC0}" type="presParOf" srcId="{0077A35A-3903-4D5F-8BDD-7FCF622BD923}" destId="{8918D004-2540-4A83-882F-7626EEEE0157}" srcOrd="1" destOrd="0" presId="urn:microsoft.com/office/officeart/2008/layout/SquareAccentList"/>
    <dgm:cxn modelId="{56C47E3B-E5DA-49D2-A2D1-741B080150E5}" type="presParOf" srcId="{591FCE20-CC2B-44ED-BEEF-892F4A25B6F6}" destId="{B2E3DC6D-7F93-4F98-972B-18374FB0D97D}" srcOrd="2" destOrd="0" presId="urn:microsoft.com/office/officeart/2008/layout/SquareAccentList"/>
    <dgm:cxn modelId="{C32D1BC8-E27C-4A8F-9E30-C2759606CC2B}" type="presParOf" srcId="{B2E3DC6D-7F93-4F98-972B-18374FB0D97D}" destId="{E4F7C4C3-A91D-4D98-866B-4B72D4000065}" srcOrd="0" destOrd="0" presId="urn:microsoft.com/office/officeart/2008/layout/SquareAccentList"/>
    <dgm:cxn modelId="{CE521329-D156-4107-8968-35A8AC7B9984}" type="presParOf" srcId="{B2E3DC6D-7F93-4F98-972B-18374FB0D97D}" destId="{B92727AA-167D-4DE1-A11B-B01BEBC2D4D5}" srcOrd="1" destOrd="0" presId="urn:microsoft.com/office/officeart/2008/layout/SquareAccentList"/>
    <dgm:cxn modelId="{EC5C6DBC-0AC1-45F0-96B0-65FBD2D55333}" type="presParOf" srcId="{591FCE20-CC2B-44ED-BEEF-892F4A25B6F6}" destId="{A1EEE6EC-239A-4BE8-9777-A8A9E29005CE}" srcOrd="3" destOrd="0" presId="urn:microsoft.com/office/officeart/2008/layout/SquareAccentList"/>
    <dgm:cxn modelId="{5DC3949A-D90D-4B03-90E6-31BAA25AA084}" type="presParOf" srcId="{A1EEE6EC-239A-4BE8-9777-A8A9E29005CE}" destId="{F403E207-29A7-4CD1-BE68-6F4280C7FF4B}" srcOrd="0" destOrd="0" presId="urn:microsoft.com/office/officeart/2008/layout/SquareAccentList"/>
    <dgm:cxn modelId="{7D7D118B-3B23-452C-8773-44B3A7B330D6}" type="presParOf" srcId="{A1EEE6EC-239A-4BE8-9777-A8A9E29005CE}" destId="{5D0852EF-1767-4CA8-89BE-14585DAD5992}" srcOrd="1" destOrd="0" presId="urn:microsoft.com/office/officeart/2008/layout/SquareAccentList"/>
    <dgm:cxn modelId="{1F9441F6-3A40-4EF0-8B35-CF95E1123D8C}" type="presParOf" srcId="{318AECF0-9F77-4468-8C7B-8A7BB358951B}" destId="{5670CF1C-D063-4735-B36E-4801BB15F17F}" srcOrd="1" destOrd="0" presId="urn:microsoft.com/office/officeart/2008/layout/SquareAccentList"/>
    <dgm:cxn modelId="{EE4B00D8-4187-48E1-814B-E68CD8831330}" type="presParOf" srcId="{5670CF1C-D063-4735-B36E-4801BB15F17F}" destId="{D6F6D229-43CF-4B50-897A-F2FB284F8F77}" srcOrd="0" destOrd="0" presId="urn:microsoft.com/office/officeart/2008/layout/SquareAccentList"/>
    <dgm:cxn modelId="{6450C70C-8672-4687-AEAA-CD646A0CA637}" type="presParOf" srcId="{D6F6D229-43CF-4B50-897A-F2FB284F8F77}" destId="{EECFCEEC-F65D-4222-81D0-64E85BD14682}" srcOrd="0" destOrd="0" presId="urn:microsoft.com/office/officeart/2008/layout/SquareAccentList"/>
    <dgm:cxn modelId="{C15C1E80-6615-49F0-9D08-ED5E224D15AC}" type="presParOf" srcId="{D6F6D229-43CF-4B50-897A-F2FB284F8F77}" destId="{CC8E0B38-E725-42D2-A2CC-7F7ACC6C07C2}" srcOrd="1" destOrd="0" presId="urn:microsoft.com/office/officeart/2008/layout/SquareAccentList"/>
    <dgm:cxn modelId="{F14CE556-6220-454C-8922-63CE5C540F70}" type="presParOf" srcId="{D6F6D229-43CF-4B50-897A-F2FB284F8F77}" destId="{297F9B7B-65DF-486A-B53F-9386CD57FE30}" srcOrd="2" destOrd="0" presId="urn:microsoft.com/office/officeart/2008/layout/SquareAccentList"/>
    <dgm:cxn modelId="{31E34EC5-E38F-4597-83FD-12E4C1C0A28D}" type="presParOf" srcId="{5670CF1C-D063-4735-B36E-4801BB15F17F}" destId="{9472E202-7E44-4C9E-ADB6-6C79ED0907CA}" srcOrd="1" destOrd="0" presId="urn:microsoft.com/office/officeart/2008/layout/SquareAccentList"/>
    <dgm:cxn modelId="{1DF4F839-52AA-40AA-A8FA-6EC13E6BADBB}" type="presParOf" srcId="{9472E202-7E44-4C9E-ADB6-6C79ED0907CA}" destId="{520F5BC3-BC65-49DC-96EB-6F649C6E2506}" srcOrd="0" destOrd="0" presId="urn:microsoft.com/office/officeart/2008/layout/SquareAccentList"/>
    <dgm:cxn modelId="{54C87338-9199-4881-825B-3E22131948F2}" type="presParOf" srcId="{520F5BC3-BC65-49DC-96EB-6F649C6E2506}" destId="{04C1347B-E2D4-45C4-A381-7CA51497679B}" srcOrd="0" destOrd="0" presId="urn:microsoft.com/office/officeart/2008/layout/SquareAccentList"/>
    <dgm:cxn modelId="{22029838-F608-48D1-B2D9-E3CA45E84AC8}" type="presParOf" srcId="{520F5BC3-BC65-49DC-96EB-6F649C6E2506}" destId="{09D7A089-2CE3-4AAD-96E2-79F94800489A}" srcOrd="1" destOrd="0" presId="urn:microsoft.com/office/officeart/2008/layout/SquareAccentList"/>
    <dgm:cxn modelId="{BFAB1215-03E9-4F5D-9F25-6D056665FE6C}" type="presParOf" srcId="{9472E202-7E44-4C9E-ADB6-6C79ED0907CA}" destId="{D9D5F5A8-F9F7-45BC-8CD8-FAB29803C74A}" srcOrd="1" destOrd="0" presId="urn:microsoft.com/office/officeart/2008/layout/SquareAccentList"/>
    <dgm:cxn modelId="{2883A2EA-CC90-4495-9CC8-5208EA69CF8D}" type="presParOf" srcId="{D9D5F5A8-F9F7-45BC-8CD8-FAB29803C74A}" destId="{45810AC1-52AD-4F4B-842E-15B542473FF7}" srcOrd="0" destOrd="0" presId="urn:microsoft.com/office/officeart/2008/layout/SquareAccentList"/>
    <dgm:cxn modelId="{E8C7971B-6B29-49E9-B867-2B1B30352726}" type="presParOf" srcId="{D9D5F5A8-F9F7-45BC-8CD8-FAB29803C74A}" destId="{EAA646C4-BC36-4351-A641-6B758453FA97}" srcOrd="1" destOrd="0" presId="urn:microsoft.com/office/officeart/2008/layout/SquareAccentList"/>
    <dgm:cxn modelId="{D8F3A3F1-6213-434A-8787-0ED57A31FA4A}" type="presParOf" srcId="{9472E202-7E44-4C9E-ADB6-6C79ED0907CA}" destId="{2BFE08D2-2CB0-489B-BD5B-672FD5A96BEF}" srcOrd="2" destOrd="0" presId="urn:microsoft.com/office/officeart/2008/layout/SquareAccentList"/>
    <dgm:cxn modelId="{75DE928E-9313-4AD6-BD74-0266EC84C7D0}" type="presParOf" srcId="{2BFE08D2-2CB0-489B-BD5B-672FD5A96BEF}" destId="{EC2E2ADA-246E-47F9-8D8C-D47FF19EEE7F}" srcOrd="0" destOrd="0" presId="urn:microsoft.com/office/officeart/2008/layout/SquareAccentList"/>
    <dgm:cxn modelId="{BED446B3-269E-41C8-BA73-AF645B731DB9}" type="presParOf" srcId="{2BFE08D2-2CB0-489B-BD5B-672FD5A96BEF}" destId="{0080CBB1-19EC-4722-BEB7-51C5BC7A8681}" srcOrd="1" destOrd="0" presId="urn:microsoft.com/office/officeart/2008/layout/SquareAccentList"/>
    <dgm:cxn modelId="{F5B7DC2B-B4A0-42CA-9D78-B8B7E58B55C7}" type="presParOf" srcId="{318AECF0-9F77-4468-8C7B-8A7BB358951B}" destId="{5CF14B78-06BC-4DA0-B4E7-4E99CD325D26}" srcOrd="2" destOrd="0" presId="urn:microsoft.com/office/officeart/2008/layout/SquareAccentList"/>
    <dgm:cxn modelId="{47B78438-CDAC-4FFA-A5AD-22220EF765A8}" type="presParOf" srcId="{5CF14B78-06BC-4DA0-B4E7-4E99CD325D26}" destId="{11C6D52F-23D3-4CDA-ADB6-F4A0AC9B9EF2}" srcOrd="0" destOrd="0" presId="urn:microsoft.com/office/officeart/2008/layout/SquareAccentList"/>
    <dgm:cxn modelId="{81D1B0D6-D2BE-425B-814C-DBDCA74277FF}" type="presParOf" srcId="{11C6D52F-23D3-4CDA-ADB6-F4A0AC9B9EF2}" destId="{F4564AED-9335-425E-A155-4208F911877C}" srcOrd="0" destOrd="0" presId="urn:microsoft.com/office/officeart/2008/layout/SquareAccentList"/>
    <dgm:cxn modelId="{DD19D3C1-1248-477A-A1E5-F2836378F4B5}" type="presParOf" srcId="{11C6D52F-23D3-4CDA-ADB6-F4A0AC9B9EF2}" destId="{94D60C35-5FA2-4A92-88A4-FF4D9707C2D1}" srcOrd="1" destOrd="0" presId="urn:microsoft.com/office/officeart/2008/layout/SquareAccentList"/>
    <dgm:cxn modelId="{4EA6E1DC-D4CE-490C-A4E7-9747D274EE93}" type="presParOf" srcId="{11C6D52F-23D3-4CDA-ADB6-F4A0AC9B9EF2}" destId="{B51B845C-B8A4-48E5-AF3B-1B72478F561C}" srcOrd="2" destOrd="0" presId="urn:microsoft.com/office/officeart/2008/layout/SquareAccentList"/>
    <dgm:cxn modelId="{023040D4-49CC-4D60-B6CC-A8B74CF0DB6A}" type="presParOf" srcId="{5CF14B78-06BC-4DA0-B4E7-4E99CD325D26}" destId="{159BAB33-66B2-439C-8E23-96BB6BE14A0E}" srcOrd="1" destOrd="0" presId="urn:microsoft.com/office/officeart/2008/layout/SquareAccentList"/>
    <dgm:cxn modelId="{F00C17DB-D17A-4AD0-8945-6A9470A547E3}" type="presParOf" srcId="{159BAB33-66B2-439C-8E23-96BB6BE14A0E}" destId="{25987E39-0019-4005-B87C-0C88BB8135EE}" srcOrd="0" destOrd="0" presId="urn:microsoft.com/office/officeart/2008/layout/SquareAccentList"/>
    <dgm:cxn modelId="{D0A5A40A-598E-4E89-B085-E673156752BB}" type="presParOf" srcId="{25987E39-0019-4005-B87C-0C88BB8135EE}" destId="{9B2C9C14-8E90-48EB-8F97-E23485D19CD7}" srcOrd="0" destOrd="0" presId="urn:microsoft.com/office/officeart/2008/layout/SquareAccentList"/>
    <dgm:cxn modelId="{0C4C5244-5A53-484C-A20C-C543A22EE784}" type="presParOf" srcId="{25987E39-0019-4005-B87C-0C88BB8135EE}" destId="{89972810-82C4-46A1-B75D-3A85520D6D2E}" srcOrd="1" destOrd="0" presId="urn:microsoft.com/office/officeart/2008/layout/SquareAccentList"/>
    <dgm:cxn modelId="{5ACDC336-27D6-4443-B3F9-8C2DDA3C41F3}" type="presParOf" srcId="{159BAB33-66B2-439C-8E23-96BB6BE14A0E}" destId="{3F0A577F-9293-43B3-AD29-B2C06B3FA943}" srcOrd="1" destOrd="0" presId="urn:microsoft.com/office/officeart/2008/layout/SquareAccentList"/>
    <dgm:cxn modelId="{A63A9313-1943-43D0-8ADC-ADD4E06BEBEF}" type="presParOf" srcId="{3F0A577F-9293-43B3-AD29-B2C06B3FA943}" destId="{C03470EE-43A8-4C64-9A62-717D25C4C68D}" srcOrd="0" destOrd="0" presId="urn:microsoft.com/office/officeart/2008/layout/SquareAccentList"/>
    <dgm:cxn modelId="{A44B215A-451A-4594-BE94-C5D5FC31F501}" type="presParOf" srcId="{3F0A577F-9293-43B3-AD29-B2C06B3FA943}" destId="{F06424E0-6E27-43DF-A09A-FA88AF57547F}" srcOrd="1" destOrd="0" presId="urn:microsoft.com/office/officeart/2008/layout/SquareAccentList"/>
    <dgm:cxn modelId="{2B17433F-E015-4C46-A9AA-9806FC48EECE}" type="presParOf" srcId="{318AECF0-9F77-4468-8C7B-8A7BB358951B}" destId="{56CE63F6-58A6-4F22-BF65-8DB81084950C}" srcOrd="3" destOrd="0" presId="urn:microsoft.com/office/officeart/2008/layout/SquareAccentList"/>
    <dgm:cxn modelId="{2E1DB869-2767-4CA0-AADA-D3B3127952FE}" type="presParOf" srcId="{56CE63F6-58A6-4F22-BF65-8DB81084950C}" destId="{D1987493-D1A0-4AE3-8557-9F31F86FD9D6}" srcOrd="0" destOrd="0" presId="urn:microsoft.com/office/officeart/2008/layout/SquareAccentList"/>
    <dgm:cxn modelId="{841DF3DC-A2D6-435E-97D2-6B5976A6D65C}" type="presParOf" srcId="{D1987493-D1A0-4AE3-8557-9F31F86FD9D6}" destId="{DBD3CE07-1871-4CC7-AC11-81605056B8B1}" srcOrd="0" destOrd="0" presId="urn:microsoft.com/office/officeart/2008/layout/SquareAccentList"/>
    <dgm:cxn modelId="{EACE3011-F8A6-4D03-AFBC-F3FF7CB96D31}" type="presParOf" srcId="{D1987493-D1A0-4AE3-8557-9F31F86FD9D6}" destId="{A0C2E1D3-86B8-4DEA-9279-BB6B28B6F18C}" srcOrd="1" destOrd="0" presId="urn:microsoft.com/office/officeart/2008/layout/SquareAccentList"/>
    <dgm:cxn modelId="{F7AF665E-15B6-44AD-A40C-1B970737687E}" type="presParOf" srcId="{D1987493-D1A0-4AE3-8557-9F31F86FD9D6}" destId="{A1D156CC-C665-41A9-87E3-747617A080DC}" srcOrd="2" destOrd="0" presId="urn:microsoft.com/office/officeart/2008/layout/SquareAccentList"/>
    <dgm:cxn modelId="{0A6941C6-ABD5-4E64-AFE1-0C7A6CFA4B5A}" type="presParOf" srcId="{56CE63F6-58A6-4F22-BF65-8DB81084950C}" destId="{25D211E7-B15B-41A5-B223-8B2C45400BB6}" srcOrd="1" destOrd="0" presId="urn:microsoft.com/office/officeart/2008/layout/SquareAccentList"/>
    <dgm:cxn modelId="{BB75AF89-E28B-40E8-8290-7B45EE9445B2}" type="presParOf" srcId="{25D211E7-B15B-41A5-B223-8B2C45400BB6}" destId="{3B140301-5A6E-45F8-8FD2-7A525F9DBFC4}" srcOrd="0" destOrd="0" presId="urn:microsoft.com/office/officeart/2008/layout/SquareAccentList"/>
    <dgm:cxn modelId="{DB1BB300-5BA1-4F4C-9B66-F05D3241211A}" type="presParOf" srcId="{3B140301-5A6E-45F8-8FD2-7A525F9DBFC4}" destId="{92B6FB6A-E601-4C10-B60D-B300B63F89D5}" srcOrd="0" destOrd="0" presId="urn:microsoft.com/office/officeart/2008/layout/SquareAccentList"/>
    <dgm:cxn modelId="{FAFF4721-A857-4EE9-9B18-53C0A25D6830}" type="presParOf" srcId="{3B140301-5A6E-45F8-8FD2-7A525F9DBFC4}" destId="{61CD5D6D-F371-43A9-9CCE-68728171A321}" srcOrd="1" destOrd="0" presId="urn:microsoft.com/office/officeart/2008/layout/SquareAccentList"/>
    <dgm:cxn modelId="{92557C53-C045-4856-90E5-9B9189196D4B}" type="presParOf" srcId="{25D211E7-B15B-41A5-B223-8B2C45400BB6}" destId="{9BA4AB4A-863B-4214-88EF-DC31752D5B4C}" srcOrd="1" destOrd="0" presId="urn:microsoft.com/office/officeart/2008/layout/SquareAccentList"/>
    <dgm:cxn modelId="{9CD08786-CE85-4BE3-9636-ED564F1E4F68}" type="presParOf" srcId="{9BA4AB4A-863B-4214-88EF-DC31752D5B4C}" destId="{BC44886E-A85A-4745-A044-7B775CD6B546}" srcOrd="0" destOrd="0" presId="urn:microsoft.com/office/officeart/2008/layout/SquareAccentList"/>
    <dgm:cxn modelId="{50E8E024-CE36-4A56-AFA0-A7005A41FBD1}" type="presParOf" srcId="{9BA4AB4A-863B-4214-88EF-DC31752D5B4C}" destId="{96BB6148-EA3A-4E3D-B4AB-7CE95F810270}" srcOrd="1" destOrd="0" presId="urn:microsoft.com/office/officeart/2008/layout/SquareAccentList"/>
    <dgm:cxn modelId="{B7646A61-E91A-4BE9-8725-E7441D867FDB}" type="presParOf" srcId="{25D211E7-B15B-41A5-B223-8B2C45400BB6}" destId="{61E0CF98-E11E-45E4-97AB-FE85FD88A937}" srcOrd="2" destOrd="0" presId="urn:microsoft.com/office/officeart/2008/layout/SquareAccentList"/>
    <dgm:cxn modelId="{5C5139A2-BAF9-431F-826F-DCC09990C01C}" type="presParOf" srcId="{61E0CF98-E11E-45E4-97AB-FE85FD88A937}" destId="{1FA594B7-AAD8-47F4-9682-D1F822D9B167}" srcOrd="0" destOrd="0" presId="urn:microsoft.com/office/officeart/2008/layout/SquareAccentList"/>
    <dgm:cxn modelId="{334BA25D-ED76-409F-BD2E-E26AF7061F5C}" type="presParOf" srcId="{61E0CF98-E11E-45E4-97AB-FE85FD88A937}" destId="{10BA86FA-44FA-4D13-82A1-5F6368445653}" srcOrd="1" destOrd="0" presId="urn:microsoft.com/office/officeart/2008/layout/SquareAccentList"/>
    <dgm:cxn modelId="{0220B5A1-C2A7-47C1-B594-7478FEE1E2C4}" type="presParOf" srcId="{25D211E7-B15B-41A5-B223-8B2C45400BB6}" destId="{244B9BB8-7A21-41F2-931E-CDE5EBB9E308}" srcOrd="3" destOrd="0" presId="urn:microsoft.com/office/officeart/2008/layout/SquareAccentList"/>
    <dgm:cxn modelId="{81B5F6E2-086D-49C7-B513-5C202D185D08}" type="presParOf" srcId="{244B9BB8-7A21-41F2-931E-CDE5EBB9E308}" destId="{D1E9C2F3-5ACC-42D3-8170-E59E6A8817A8}" srcOrd="0" destOrd="0" presId="urn:microsoft.com/office/officeart/2008/layout/SquareAccentList"/>
    <dgm:cxn modelId="{451870E0-96DF-4EE1-AB88-2797CD4DC469}" type="presParOf" srcId="{244B9BB8-7A21-41F2-931E-CDE5EBB9E308}" destId="{C7B8B610-08B6-45A2-A24C-80B89CB6129E}" srcOrd="1" destOrd="0" presId="urn:microsoft.com/office/officeart/2008/layout/SquareAccentList"/>
    <dgm:cxn modelId="{263E2725-DFA6-4677-9C2A-4F9D1B5DCFC4}" type="presParOf" srcId="{25D211E7-B15B-41A5-B223-8B2C45400BB6}" destId="{2607A1E2-A1B6-4B22-AE69-957224ECA9AB}" srcOrd="4" destOrd="0" presId="urn:microsoft.com/office/officeart/2008/layout/SquareAccentList"/>
    <dgm:cxn modelId="{2E39B8AE-E02A-46E5-8FFF-9ADAC03EBD08}" type="presParOf" srcId="{2607A1E2-A1B6-4B22-AE69-957224ECA9AB}" destId="{7965C6C2-5C16-4EDE-A194-C80637DA0B3D}" srcOrd="0" destOrd="0" presId="urn:microsoft.com/office/officeart/2008/layout/SquareAccentList"/>
    <dgm:cxn modelId="{EB9E1A01-098C-4DBA-81DD-A7EBE00EF9F2}" type="presParOf" srcId="{2607A1E2-A1B6-4B22-AE69-957224ECA9AB}" destId="{A1DDFE2A-B0F2-4ECD-A08C-A919F0770A9F}" srcOrd="1" destOrd="0" presId="urn:microsoft.com/office/officeart/2008/layout/SquareAccentList"/>
    <dgm:cxn modelId="{EAFE7672-0F07-475D-9C44-706FC7F11DB0}" type="presParOf" srcId="{25D211E7-B15B-41A5-B223-8B2C45400BB6}" destId="{2B43228F-FE73-4101-B498-0F254F6BD7EA}" srcOrd="5" destOrd="0" presId="urn:microsoft.com/office/officeart/2008/layout/SquareAccentList"/>
    <dgm:cxn modelId="{FE5B48E5-CC0E-4904-BECF-C65243363E66}" type="presParOf" srcId="{2B43228F-FE73-4101-B498-0F254F6BD7EA}" destId="{1C406FA2-85FE-4E50-88D8-D477F4B77990}" srcOrd="0" destOrd="0" presId="urn:microsoft.com/office/officeart/2008/layout/SquareAccentList"/>
    <dgm:cxn modelId="{D4538B83-B0C2-4785-A43F-8B078F61E175}" type="presParOf" srcId="{2B43228F-FE73-4101-B498-0F254F6BD7EA}" destId="{4B51CA7A-F5D8-437A-A6CD-81BCB594E025}" srcOrd="1" destOrd="0" presId="urn:microsoft.com/office/officeart/2008/layout/SquareAccentList"/>
    <dgm:cxn modelId="{1CE316A0-83A6-4C36-91A9-2F40DCFC0FA9}" type="presParOf" srcId="{318AECF0-9F77-4468-8C7B-8A7BB358951B}" destId="{E47ADD59-14D8-4347-89BE-D69F83BD6F88}" srcOrd="4" destOrd="0" presId="urn:microsoft.com/office/officeart/2008/layout/SquareAccentList"/>
    <dgm:cxn modelId="{E9E6F76B-8448-4236-A587-B607CE3CA763}" type="presParOf" srcId="{E47ADD59-14D8-4347-89BE-D69F83BD6F88}" destId="{5F67D19B-3E66-4FE4-8663-B90C870675FF}" srcOrd="0" destOrd="0" presId="urn:microsoft.com/office/officeart/2008/layout/SquareAccentList"/>
    <dgm:cxn modelId="{0EFFA792-4822-4F99-B08C-BEA982908D6F}" type="presParOf" srcId="{5F67D19B-3E66-4FE4-8663-B90C870675FF}" destId="{EC6917AC-86BC-4AF8-BFBD-B23C0F9FF4F6}" srcOrd="0" destOrd="0" presId="urn:microsoft.com/office/officeart/2008/layout/SquareAccentList"/>
    <dgm:cxn modelId="{243B313F-640D-4E68-9035-137CD062DABA}" type="presParOf" srcId="{5F67D19B-3E66-4FE4-8663-B90C870675FF}" destId="{3D7618FB-D0E9-4382-91AE-33E99CB29D0C}" srcOrd="1" destOrd="0" presId="urn:microsoft.com/office/officeart/2008/layout/SquareAccentList"/>
    <dgm:cxn modelId="{E2564B52-A8EF-4B27-934F-37FEADFB7074}" type="presParOf" srcId="{5F67D19B-3E66-4FE4-8663-B90C870675FF}" destId="{2756253A-4BF7-4CA5-947F-C57FD2E3B360}" srcOrd="2" destOrd="0" presId="urn:microsoft.com/office/officeart/2008/layout/SquareAccentList"/>
    <dgm:cxn modelId="{EECC1B8B-23F5-46A2-BB8E-F729AE354433}" type="presParOf" srcId="{E47ADD59-14D8-4347-89BE-D69F83BD6F88}" destId="{E2143357-33F1-4A45-B9D8-28770F55000E}" srcOrd="1" destOrd="0" presId="urn:microsoft.com/office/officeart/2008/layout/SquareAccentList"/>
    <dgm:cxn modelId="{02EF6307-C662-43B4-BDE1-894AF3025FB0}" type="presParOf" srcId="{E2143357-33F1-4A45-B9D8-28770F55000E}" destId="{6291AF7A-136A-4929-8961-C87663E8D2AD}" srcOrd="0" destOrd="0" presId="urn:microsoft.com/office/officeart/2008/layout/SquareAccentList"/>
    <dgm:cxn modelId="{AE67A020-2AC7-4919-81E9-41479B3C105D}" type="presParOf" srcId="{6291AF7A-136A-4929-8961-C87663E8D2AD}" destId="{1B5603E4-5A80-4B0A-8123-7D70B38A48B5}" srcOrd="0" destOrd="0" presId="urn:microsoft.com/office/officeart/2008/layout/SquareAccentList"/>
    <dgm:cxn modelId="{267228B5-49C6-4EC3-879C-B5857A6948FB}" type="presParOf" srcId="{6291AF7A-136A-4929-8961-C87663E8D2AD}" destId="{57CE1671-99A4-4EE7-B345-CFD2633BAE6A}" srcOrd="1" destOrd="0" presId="urn:microsoft.com/office/officeart/2008/layout/SquareAccentList"/>
    <dgm:cxn modelId="{FC747EC2-8F85-4C7E-942C-3A3E31DE21AB}" type="presParOf" srcId="{E2143357-33F1-4A45-B9D8-28770F55000E}" destId="{492443F8-F2BA-48C5-BEF3-5D177237E060}" srcOrd="1" destOrd="0" presId="urn:microsoft.com/office/officeart/2008/layout/SquareAccentList"/>
    <dgm:cxn modelId="{06D182C9-433C-4C89-AAEA-2E3341E8CAB8}" type="presParOf" srcId="{492443F8-F2BA-48C5-BEF3-5D177237E060}" destId="{D4AA9038-3DB0-4518-B1DF-3BCF932BB909}" srcOrd="0" destOrd="0" presId="urn:microsoft.com/office/officeart/2008/layout/SquareAccentList"/>
    <dgm:cxn modelId="{91C33B2A-51F8-47CA-B669-999ECCA84C0C}" type="presParOf" srcId="{492443F8-F2BA-48C5-BEF3-5D177237E060}" destId="{A1817F1B-DC8C-4B7A-B7B2-FC4769E7684B}" srcOrd="1" destOrd="0" presId="urn:microsoft.com/office/officeart/2008/layout/SquareAccentList"/>
    <dgm:cxn modelId="{56CB6113-C280-4DD6-8CCB-47878373B25A}" type="presParOf" srcId="{E2143357-33F1-4A45-B9D8-28770F55000E}" destId="{76629463-10E8-432E-AFD3-2A032B3842BE}" srcOrd="2" destOrd="0" presId="urn:microsoft.com/office/officeart/2008/layout/SquareAccentList"/>
    <dgm:cxn modelId="{C9F7EA96-8478-4804-B3A3-FDFB20754FB2}" type="presParOf" srcId="{76629463-10E8-432E-AFD3-2A032B3842BE}" destId="{221AAFED-C0E1-4472-8A85-A1A4748164B3}" srcOrd="0" destOrd="0" presId="urn:microsoft.com/office/officeart/2008/layout/SquareAccentList"/>
    <dgm:cxn modelId="{8A32F732-03CC-4D75-A0E2-B1779325EB73}" type="presParOf" srcId="{76629463-10E8-432E-AFD3-2A032B3842BE}" destId="{B90F68C0-2198-41B5-9F55-54741AC99F92}" srcOrd="1" destOrd="0" presId="urn:microsoft.com/office/officeart/2008/layout/SquareAccentList"/>
    <dgm:cxn modelId="{F60D07DB-4BBE-4C64-82B7-284DC101F81C}" type="presParOf" srcId="{E2143357-33F1-4A45-B9D8-28770F55000E}" destId="{5F7447DF-B6B4-42F4-A749-49F4BF38D981}" srcOrd="3" destOrd="0" presId="urn:microsoft.com/office/officeart/2008/layout/SquareAccentList"/>
    <dgm:cxn modelId="{C7F4666C-1EFB-4877-9B3A-A13B4CC9619D}" type="presParOf" srcId="{5F7447DF-B6B4-42F4-A749-49F4BF38D981}" destId="{BC809A8E-B02D-41AE-9D27-E570392DF819}" srcOrd="0" destOrd="0" presId="urn:microsoft.com/office/officeart/2008/layout/SquareAccentList"/>
    <dgm:cxn modelId="{B5A46F47-E641-4929-A970-8D879B46AA86}" type="presParOf" srcId="{5F7447DF-B6B4-42F4-A749-49F4BF38D981}" destId="{ACAFBB79-C5D0-48E9-A34D-039639CD8466}" srcOrd="1" destOrd="0" presId="urn:microsoft.com/office/officeart/2008/layout/SquareAccentList"/>
    <dgm:cxn modelId="{277BAF29-882A-4E86-89E2-672ABFC51494}" type="presParOf" srcId="{318AECF0-9F77-4468-8C7B-8A7BB358951B}" destId="{717DB05F-AC04-45D2-B352-FE8FA28395D8}" srcOrd="5" destOrd="0" presId="urn:microsoft.com/office/officeart/2008/layout/SquareAccentList"/>
    <dgm:cxn modelId="{61C3564A-9220-4FA2-AC80-F6A00D6AF8B5}" type="presParOf" srcId="{717DB05F-AC04-45D2-B352-FE8FA28395D8}" destId="{B77C850B-183D-4680-A1CE-DEDCE96D4CDB}" srcOrd="0" destOrd="0" presId="urn:microsoft.com/office/officeart/2008/layout/SquareAccentList"/>
    <dgm:cxn modelId="{4CECF806-A7E9-435D-B9EA-310A2B799E08}" type="presParOf" srcId="{B77C850B-183D-4680-A1CE-DEDCE96D4CDB}" destId="{AB811A63-EDF3-4176-834E-D6386EA7DA12}" srcOrd="0" destOrd="0" presId="urn:microsoft.com/office/officeart/2008/layout/SquareAccentList"/>
    <dgm:cxn modelId="{8CC8D1F6-76FB-4A50-9B1B-C9DCF480CC51}" type="presParOf" srcId="{B77C850B-183D-4680-A1CE-DEDCE96D4CDB}" destId="{6FAFF97B-9A57-4B88-904F-B8ABB2AFFD5E}" srcOrd="1" destOrd="0" presId="urn:microsoft.com/office/officeart/2008/layout/SquareAccentList"/>
    <dgm:cxn modelId="{C628DBED-006A-4CC6-9B37-0F3C78BC1C9E}" type="presParOf" srcId="{B77C850B-183D-4680-A1CE-DEDCE96D4CDB}" destId="{FDBCDEE3-20E0-4D28-8334-6E3146E18D51}" srcOrd="2" destOrd="0" presId="urn:microsoft.com/office/officeart/2008/layout/SquareAccentList"/>
    <dgm:cxn modelId="{D6923C0E-3082-431E-AD17-D6569512293E}" type="presParOf" srcId="{717DB05F-AC04-45D2-B352-FE8FA28395D8}" destId="{4238D129-94DB-4332-8B9F-645BDDB37C09}" srcOrd="1" destOrd="0" presId="urn:microsoft.com/office/officeart/2008/layout/SquareAccentList"/>
    <dgm:cxn modelId="{73468F8E-BE04-44CC-AB40-AA539ED62AA4}" type="presParOf" srcId="{4238D129-94DB-4332-8B9F-645BDDB37C09}" destId="{BC349FAA-24FC-4F91-BBB4-966B82C22B3B}" srcOrd="0" destOrd="0" presId="urn:microsoft.com/office/officeart/2008/layout/SquareAccentList"/>
    <dgm:cxn modelId="{3D83A6C9-7B95-4D93-931E-47C862DC8FE3}" type="presParOf" srcId="{BC349FAA-24FC-4F91-BBB4-966B82C22B3B}" destId="{4B13C305-F729-427A-BE4B-CB6ED0038B11}" srcOrd="0" destOrd="0" presId="urn:microsoft.com/office/officeart/2008/layout/SquareAccentList"/>
    <dgm:cxn modelId="{21391461-83EC-4FDA-9DBA-BB1EDCFE6BA0}" type="presParOf" srcId="{BC349FAA-24FC-4F91-BBB4-966B82C22B3B}" destId="{710D95E5-BF02-4491-931D-79301B1C8429}" srcOrd="1" destOrd="0" presId="urn:microsoft.com/office/officeart/2008/layout/SquareAccentList"/>
    <dgm:cxn modelId="{B495492C-F623-4741-B26E-91AF0EC7BA9E}" type="presParOf" srcId="{4238D129-94DB-4332-8B9F-645BDDB37C09}" destId="{237DD4E0-BF76-4E3E-9033-D101A19B752C}" srcOrd="1" destOrd="0" presId="urn:microsoft.com/office/officeart/2008/layout/SquareAccentList"/>
    <dgm:cxn modelId="{9AE61EA8-62B7-4730-9B7E-CB95B04AAC35}" type="presParOf" srcId="{237DD4E0-BF76-4E3E-9033-D101A19B752C}" destId="{92C4B1F8-9B90-4809-8AB2-C33807993E50}" srcOrd="0" destOrd="0" presId="urn:microsoft.com/office/officeart/2008/layout/SquareAccentList"/>
    <dgm:cxn modelId="{3010DAC3-BAEF-453B-8D11-8CCD6E75296A}" type="presParOf" srcId="{237DD4E0-BF76-4E3E-9033-D101A19B752C}" destId="{4FAC51E4-BB4B-4C17-A44F-0BDA49FED67D}" srcOrd="1" destOrd="0" presId="urn:microsoft.com/office/officeart/2008/layout/SquareAccentList"/>
    <dgm:cxn modelId="{A1C0AA44-B5C7-4F56-8A5D-C1EE99C456C4}" type="presParOf" srcId="{4238D129-94DB-4332-8B9F-645BDDB37C09}" destId="{44D4CA94-12F7-45D0-89DE-CC0B60261E32}" srcOrd="2" destOrd="0" presId="urn:microsoft.com/office/officeart/2008/layout/SquareAccentList"/>
    <dgm:cxn modelId="{8B7D767C-64F8-44E3-846A-7D97DAC495D5}" type="presParOf" srcId="{44D4CA94-12F7-45D0-89DE-CC0B60261E32}" destId="{10F4F032-0C97-409B-8EBC-B4BE7C72F6F9}" srcOrd="0" destOrd="0" presId="urn:microsoft.com/office/officeart/2008/layout/SquareAccentList"/>
    <dgm:cxn modelId="{C4CAF450-6FAD-4F74-87AA-3918D2945526}" type="presParOf" srcId="{44D4CA94-12F7-45D0-89DE-CC0B60261E32}" destId="{D183B604-C0CB-4635-A53A-85F277A9AC1A}" srcOrd="1" destOrd="0" presId="urn:microsoft.com/office/officeart/2008/layout/SquareAccentList"/>
    <dgm:cxn modelId="{E483B018-6F86-41A8-A304-D76FCFA3D285}" type="presParOf" srcId="{4238D129-94DB-4332-8B9F-645BDDB37C09}" destId="{3B162E66-6DF1-4C1F-9463-9A0ADAC76A1E}" srcOrd="3" destOrd="0" presId="urn:microsoft.com/office/officeart/2008/layout/SquareAccentList"/>
    <dgm:cxn modelId="{FEE7ADAD-802E-424E-ADBC-FC44096DDC95}" type="presParOf" srcId="{3B162E66-6DF1-4C1F-9463-9A0ADAC76A1E}" destId="{A4AA4191-DE13-4E16-A721-5E180970DA32}" srcOrd="0" destOrd="0" presId="urn:microsoft.com/office/officeart/2008/layout/SquareAccentList"/>
    <dgm:cxn modelId="{FBB3C7A7-21C0-4F86-8D41-6F19F46EE428}" type="presParOf" srcId="{3B162E66-6DF1-4C1F-9463-9A0ADAC76A1E}" destId="{AFBA2DC0-63A4-43B0-94C4-D26F7A2E55BA}" srcOrd="1" destOrd="0" presId="urn:microsoft.com/office/officeart/2008/layout/SquareAccentList"/>
    <dgm:cxn modelId="{4562A2A6-B987-4534-807D-C2A60CE7ABE8}" type="presParOf" srcId="{4238D129-94DB-4332-8B9F-645BDDB37C09}" destId="{4FBAD0D7-34F8-4A75-A17B-7FF3F3DE1DC6}" srcOrd="4" destOrd="0" presId="urn:microsoft.com/office/officeart/2008/layout/SquareAccentList"/>
    <dgm:cxn modelId="{CABE41CF-F498-40AF-8CC9-34C9E1BF043C}" type="presParOf" srcId="{4FBAD0D7-34F8-4A75-A17B-7FF3F3DE1DC6}" destId="{C7795ED1-6CEF-4CB0-839D-2BDF36984486}" srcOrd="0" destOrd="0" presId="urn:microsoft.com/office/officeart/2008/layout/SquareAccentList"/>
    <dgm:cxn modelId="{1813A2E2-BB95-4CDC-89A9-A639CEC56A0F}" type="presParOf" srcId="{4FBAD0D7-34F8-4A75-A17B-7FF3F3DE1DC6}" destId="{FCCCB626-1144-42C4-8C54-D1BA284FDE7A}" srcOrd="1" destOrd="0" presId="urn:microsoft.com/office/officeart/2008/layout/SquareAccentList"/>
    <dgm:cxn modelId="{E22E01A0-143F-4E90-9EA3-79B89190681E}" type="presParOf" srcId="{4238D129-94DB-4332-8B9F-645BDDB37C09}" destId="{8E5F9A22-240A-4961-AF05-F03E0737448B}" srcOrd="5" destOrd="0" presId="urn:microsoft.com/office/officeart/2008/layout/SquareAccentList"/>
    <dgm:cxn modelId="{6172A93D-BFA4-48CA-A1A2-CF9FBACD7E49}" type="presParOf" srcId="{8E5F9A22-240A-4961-AF05-F03E0737448B}" destId="{C49A735C-ECDE-4E83-ABC0-04A11B353FB3}" srcOrd="0" destOrd="0" presId="urn:microsoft.com/office/officeart/2008/layout/SquareAccentList"/>
    <dgm:cxn modelId="{F5CB0DB3-8476-4A90-BA79-B21705C41F08}" type="presParOf" srcId="{8E5F9A22-240A-4961-AF05-F03E0737448B}" destId="{355349B8-4248-4EE6-9A54-482E18D1EDC6}" srcOrd="1" destOrd="0" presId="urn:microsoft.com/office/officeart/2008/layout/SquareAccentList"/>
    <dgm:cxn modelId="{28D75581-C7A5-43A6-A37C-3B152DB2C955}" type="presParOf" srcId="{4238D129-94DB-4332-8B9F-645BDDB37C09}" destId="{23ABAA8C-5E62-4DCC-B4C7-D05D046626FF}" srcOrd="6" destOrd="0" presId="urn:microsoft.com/office/officeart/2008/layout/SquareAccentList"/>
    <dgm:cxn modelId="{1F9F83CF-86C3-4F3A-9EEA-2047C476F8B8}" type="presParOf" srcId="{23ABAA8C-5E62-4DCC-B4C7-D05D046626FF}" destId="{4EDBC4D2-EE52-4EA7-B595-485DB2516024}" srcOrd="0" destOrd="0" presId="urn:microsoft.com/office/officeart/2008/layout/SquareAccentList"/>
    <dgm:cxn modelId="{F94ED6F8-9711-4E5D-9BE8-6230BB6F3D17}" type="presParOf" srcId="{23ABAA8C-5E62-4DCC-B4C7-D05D046626FF}" destId="{3E022460-49A4-46F8-96D5-98546A5859F5}" srcOrd="1" destOrd="0" presId="urn:microsoft.com/office/officeart/2008/layout/SquareAccentList"/>
    <dgm:cxn modelId="{651D5CDF-E4FC-4272-9036-030EB82A1E64}" type="presParOf" srcId="{4238D129-94DB-4332-8B9F-645BDDB37C09}" destId="{5AD71E3C-0662-4FA1-B6E7-18D6225C1B1F}" srcOrd="7" destOrd="0" presId="urn:microsoft.com/office/officeart/2008/layout/SquareAccentList"/>
    <dgm:cxn modelId="{B6DE0922-D60C-4ED3-B8AF-4776E7AE2C1E}" type="presParOf" srcId="{5AD71E3C-0662-4FA1-B6E7-18D6225C1B1F}" destId="{B541444E-279E-4F84-BDB8-0097768FBEC9}" srcOrd="0" destOrd="0" presId="urn:microsoft.com/office/officeart/2008/layout/SquareAccentList"/>
    <dgm:cxn modelId="{6C499378-04CF-4DAC-A1E1-3DB44FD27CE7}" type="presParOf" srcId="{5AD71E3C-0662-4FA1-B6E7-18D6225C1B1F}" destId="{586AD87B-0FEC-46EF-BE4E-9C8EE495C56F}" srcOrd="1" destOrd="0" presId="urn:microsoft.com/office/officeart/2008/layout/SquareAccentList"/>
    <dgm:cxn modelId="{A0A903ED-3449-4E53-8812-B5D09E7FB670}" type="presParOf" srcId="{4238D129-94DB-4332-8B9F-645BDDB37C09}" destId="{FCE33CC2-6271-4016-8E96-DEBEA485B548}" srcOrd="8" destOrd="0" presId="urn:microsoft.com/office/officeart/2008/layout/SquareAccentList"/>
    <dgm:cxn modelId="{67B5825F-F1D6-482C-93DE-F0E31845EC63}" type="presParOf" srcId="{FCE33CC2-6271-4016-8E96-DEBEA485B548}" destId="{52E90364-6EAD-4865-A0C2-F4D1A1CB67F5}" srcOrd="0" destOrd="0" presId="urn:microsoft.com/office/officeart/2008/layout/SquareAccentList"/>
    <dgm:cxn modelId="{814F28E1-C9F6-4A6B-ACF0-0194A1EAFD70}" type="presParOf" srcId="{FCE33CC2-6271-4016-8E96-DEBEA485B548}" destId="{E5282BD1-46CD-4059-A62A-76BB42EE72A2}" srcOrd="1" destOrd="0" presId="urn:microsoft.com/office/officeart/2008/layout/SquareAccentList"/>
    <dgm:cxn modelId="{DA3F29C1-0E37-432A-A72C-484644C24B8A}" type="presParOf" srcId="{4238D129-94DB-4332-8B9F-645BDDB37C09}" destId="{E55BA86E-309E-4553-BDB7-EFEAA55E8C0F}" srcOrd="9" destOrd="0" presId="urn:microsoft.com/office/officeart/2008/layout/SquareAccentList"/>
    <dgm:cxn modelId="{E310B785-9F8A-4DA5-98E8-7F97F2B8C643}" type="presParOf" srcId="{E55BA86E-309E-4553-BDB7-EFEAA55E8C0F}" destId="{7E32B077-C54B-49F8-B2FE-CE28599BCE2A}" srcOrd="0" destOrd="0" presId="urn:microsoft.com/office/officeart/2008/layout/SquareAccentList"/>
    <dgm:cxn modelId="{FE549B2F-4540-4D84-BA98-410E80DBE12D}" type="presParOf" srcId="{E55BA86E-309E-4553-BDB7-EFEAA55E8C0F}" destId="{BB4B3A6C-3D3F-4BA2-8953-8930B9349B0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A35EA-077F-4F97-BF0C-5E0AE856DD1C}">
      <dsp:nvSpPr>
        <dsp:cNvPr id="0" name=""/>
        <dsp:cNvSpPr/>
      </dsp:nvSpPr>
      <dsp:spPr>
        <a:xfrm>
          <a:off x="7091" y="326761"/>
          <a:ext cx="1546114" cy="1818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B6E9B-A32E-4DAB-9EF4-EF8E47B13113}">
      <dsp:nvSpPr>
        <dsp:cNvPr id="0" name=""/>
        <dsp:cNvSpPr/>
      </dsp:nvSpPr>
      <dsp:spPr>
        <a:xfrm>
          <a:off x="7091" y="395074"/>
          <a:ext cx="113583" cy="1135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69812-AF58-43D0-9277-7E8DCA87722E}">
      <dsp:nvSpPr>
        <dsp:cNvPr id="0" name=""/>
        <dsp:cNvSpPr/>
      </dsp:nvSpPr>
      <dsp:spPr>
        <a:xfrm>
          <a:off x="7091" y="0"/>
          <a:ext cx="1546114" cy="326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Design</a:t>
          </a:r>
          <a:endParaRPr lang="en-US" sz="1800" kern="1200" dirty="0"/>
        </a:p>
      </dsp:txBody>
      <dsp:txXfrm>
        <a:off x="7091" y="0"/>
        <a:ext cx="1546114" cy="326761"/>
      </dsp:txXfrm>
    </dsp:sp>
    <dsp:sp modelId="{74DFB44B-639B-4780-A87C-DA07D82964F2}">
      <dsp:nvSpPr>
        <dsp:cNvPr id="0" name=""/>
        <dsp:cNvSpPr/>
      </dsp:nvSpPr>
      <dsp:spPr>
        <a:xfrm>
          <a:off x="7091" y="659833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50EC7-077A-409C-9657-50E4EC8052A5}">
      <dsp:nvSpPr>
        <dsp:cNvPr id="0" name=""/>
        <dsp:cNvSpPr/>
      </dsp:nvSpPr>
      <dsp:spPr>
        <a:xfrm>
          <a:off x="115319" y="584245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Drawings</a:t>
          </a:r>
        </a:p>
      </dsp:txBody>
      <dsp:txXfrm>
        <a:off x="115319" y="584245"/>
        <a:ext cx="1437886" cy="264756"/>
      </dsp:txXfrm>
    </dsp:sp>
    <dsp:sp modelId="{B7753C68-87E2-4DC4-A83A-31E2BB2CB3C0}">
      <dsp:nvSpPr>
        <dsp:cNvPr id="0" name=""/>
        <dsp:cNvSpPr/>
      </dsp:nvSpPr>
      <dsp:spPr>
        <a:xfrm>
          <a:off x="7091" y="924589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8D004-2540-4A83-882F-7626EEEE0157}">
      <dsp:nvSpPr>
        <dsp:cNvPr id="0" name=""/>
        <dsp:cNvSpPr/>
      </dsp:nvSpPr>
      <dsp:spPr>
        <a:xfrm>
          <a:off x="115319" y="849001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Specifications</a:t>
          </a:r>
        </a:p>
      </dsp:txBody>
      <dsp:txXfrm>
        <a:off x="115319" y="849001"/>
        <a:ext cx="1437886" cy="264756"/>
      </dsp:txXfrm>
    </dsp:sp>
    <dsp:sp modelId="{E4F7C4C3-A91D-4D98-866B-4B72D4000065}">
      <dsp:nvSpPr>
        <dsp:cNvPr id="0" name=""/>
        <dsp:cNvSpPr/>
      </dsp:nvSpPr>
      <dsp:spPr>
        <a:xfrm>
          <a:off x="7091" y="1189345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727AA-167D-4DE1-A11B-B01BEBC2D4D5}">
      <dsp:nvSpPr>
        <dsp:cNvPr id="0" name=""/>
        <dsp:cNvSpPr/>
      </dsp:nvSpPr>
      <dsp:spPr>
        <a:xfrm>
          <a:off x="115319" y="1113757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Documents</a:t>
          </a:r>
        </a:p>
      </dsp:txBody>
      <dsp:txXfrm>
        <a:off x="115319" y="1113757"/>
        <a:ext cx="1437886" cy="264756"/>
      </dsp:txXfrm>
    </dsp:sp>
    <dsp:sp modelId="{F403E207-29A7-4CD1-BE68-6F4280C7FF4B}">
      <dsp:nvSpPr>
        <dsp:cNvPr id="0" name=""/>
        <dsp:cNvSpPr/>
      </dsp:nvSpPr>
      <dsp:spPr>
        <a:xfrm>
          <a:off x="7091" y="1454101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852EF-1767-4CA8-89BE-14585DAD5992}">
      <dsp:nvSpPr>
        <dsp:cNvPr id="0" name=""/>
        <dsp:cNvSpPr/>
      </dsp:nvSpPr>
      <dsp:spPr>
        <a:xfrm>
          <a:off x="115319" y="1378513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Design Review</a:t>
          </a:r>
        </a:p>
      </dsp:txBody>
      <dsp:txXfrm>
        <a:off x="115319" y="1378513"/>
        <a:ext cx="1437886" cy="264756"/>
      </dsp:txXfrm>
    </dsp:sp>
    <dsp:sp modelId="{EECFCEEC-F65D-4222-81D0-64E85BD14682}">
      <dsp:nvSpPr>
        <dsp:cNvPr id="0" name=""/>
        <dsp:cNvSpPr/>
      </dsp:nvSpPr>
      <dsp:spPr>
        <a:xfrm>
          <a:off x="1630511" y="326761"/>
          <a:ext cx="1546114" cy="1818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E0B38-E725-42D2-A2CC-7F7ACC6C07C2}">
      <dsp:nvSpPr>
        <dsp:cNvPr id="0" name=""/>
        <dsp:cNvSpPr/>
      </dsp:nvSpPr>
      <dsp:spPr>
        <a:xfrm>
          <a:off x="1630511" y="395074"/>
          <a:ext cx="113583" cy="1135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F9B7B-65DF-486A-B53F-9386CD57FE30}">
      <dsp:nvSpPr>
        <dsp:cNvPr id="0" name=""/>
        <dsp:cNvSpPr/>
      </dsp:nvSpPr>
      <dsp:spPr>
        <a:xfrm>
          <a:off x="1630511" y="0"/>
          <a:ext cx="1546114" cy="326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Construction</a:t>
          </a:r>
          <a:endParaRPr lang="en-US" sz="1800" kern="1200" dirty="0"/>
        </a:p>
      </dsp:txBody>
      <dsp:txXfrm>
        <a:off x="1630511" y="0"/>
        <a:ext cx="1546114" cy="326761"/>
      </dsp:txXfrm>
    </dsp:sp>
    <dsp:sp modelId="{04C1347B-E2D4-45C4-A381-7CA51497679B}">
      <dsp:nvSpPr>
        <dsp:cNvPr id="0" name=""/>
        <dsp:cNvSpPr/>
      </dsp:nvSpPr>
      <dsp:spPr>
        <a:xfrm>
          <a:off x="1630511" y="659833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7A089-2CE3-4AAD-96E2-79F94800489A}">
      <dsp:nvSpPr>
        <dsp:cNvPr id="0" name=""/>
        <dsp:cNvSpPr/>
      </dsp:nvSpPr>
      <dsp:spPr>
        <a:xfrm>
          <a:off x="1738739" y="584245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Submittals</a:t>
          </a:r>
          <a:endParaRPr lang="en-US" sz="900" kern="1200" dirty="0"/>
        </a:p>
      </dsp:txBody>
      <dsp:txXfrm>
        <a:off x="1738739" y="584245"/>
        <a:ext cx="1437886" cy="264756"/>
      </dsp:txXfrm>
    </dsp:sp>
    <dsp:sp modelId="{45810AC1-52AD-4F4B-842E-15B542473FF7}">
      <dsp:nvSpPr>
        <dsp:cNvPr id="0" name=""/>
        <dsp:cNvSpPr/>
      </dsp:nvSpPr>
      <dsp:spPr>
        <a:xfrm>
          <a:off x="1630511" y="924589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646C4-BC36-4351-A641-6B758453FA97}">
      <dsp:nvSpPr>
        <dsp:cNvPr id="0" name=""/>
        <dsp:cNvSpPr/>
      </dsp:nvSpPr>
      <dsp:spPr>
        <a:xfrm>
          <a:off x="1738739" y="849001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RFI’s</a:t>
          </a:r>
          <a:endParaRPr lang="en-US" sz="900" kern="1200" dirty="0"/>
        </a:p>
      </dsp:txBody>
      <dsp:txXfrm>
        <a:off x="1738739" y="849001"/>
        <a:ext cx="1437886" cy="264756"/>
      </dsp:txXfrm>
    </dsp:sp>
    <dsp:sp modelId="{EC2E2ADA-246E-47F9-8D8C-D47FF19EEE7F}">
      <dsp:nvSpPr>
        <dsp:cNvPr id="0" name=""/>
        <dsp:cNvSpPr/>
      </dsp:nvSpPr>
      <dsp:spPr>
        <a:xfrm>
          <a:off x="1630511" y="1189345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0CBB1-19EC-4722-BEB7-51C5BC7A8681}">
      <dsp:nvSpPr>
        <dsp:cNvPr id="0" name=""/>
        <dsp:cNvSpPr/>
      </dsp:nvSpPr>
      <dsp:spPr>
        <a:xfrm>
          <a:off x="1738739" y="1113757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Change Docs</a:t>
          </a:r>
          <a:endParaRPr lang="en-US" sz="900" kern="1200" dirty="0"/>
        </a:p>
      </dsp:txBody>
      <dsp:txXfrm>
        <a:off x="1738739" y="1113757"/>
        <a:ext cx="1437886" cy="264756"/>
      </dsp:txXfrm>
    </dsp:sp>
    <dsp:sp modelId="{F4564AED-9335-425E-A155-4208F911877C}">
      <dsp:nvSpPr>
        <dsp:cNvPr id="0" name=""/>
        <dsp:cNvSpPr/>
      </dsp:nvSpPr>
      <dsp:spPr>
        <a:xfrm>
          <a:off x="3253932" y="326761"/>
          <a:ext cx="1546114" cy="1818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60C35-5FA2-4A92-88A4-FF4D9707C2D1}">
      <dsp:nvSpPr>
        <dsp:cNvPr id="0" name=""/>
        <dsp:cNvSpPr/>
      </dsp:nvSpPr>
      <dsp:spPr>
        <a:xfrm>
          <a:off x="3253932" y="395074"/>
          <a:ext cx="113583" cy="1135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B845C-B8A4-48E5-AF3B-1B72478F561C}">
      <dsp:nvSpPr>
        <dsp:cNvPr id="0" name=""/>
        <dsp:cNvSpPr/>
      </dsp:nvSpPr>
      <dsp:spPr>
        <a:xfrm>
          <a:off x="3253932" y="0"/>
          <a:ext cx="1546114" cy="326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Quality</a:t>
          </a:r>
          <a:endParaRPr lang="en-US" sz="1800" kern="1200" dirty="0"/>
        </a:p>
      </dsp:txBody>
      <dsp:txXfrm>
        <a:off x="3253932" y="0"/>
        <a:ext cx="1546114" cy="326761"/>
      </dsp:txXfrm>
    </dsp:sp>
    <dsp:sp modelId="{9B2C9C14-8E90-48EB-8F97-E23485D19CD7}">
      <dsp:nvSpPr>
        <dsp:cNvPr id="0" name=""/>
        <dsp:cNvSpPr/>
      </dsp:nvSpPr>
      <dsp:spPr>
        <a:xfrm>
          <a:off x="3253932" y="659833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72810-82C4-46A1-B75D-3A85520D6D2E}">
      <dsp:nvSpPr>
        <dsp:cNvPr id="0" name=""/>
        <dsp:cNvSpPr/>
      </dsp:nvSpPr>
      <dsp:spPr>
        <a:xfrm>
          <a:off x="3362160" y="584245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Inspections</a:t>
          </a:r>
          <a:endParaRPr lang="en-US" sz="900" kern="1200" dirty="0"/>
        </a:p>
      </dsp:txBody>
      <dsp:txXfrm>
        <a:off x="3362160" y="584245"/>
        <a:ext cx="1437886" cy="264756"/>
      </dsp:txXfrm>
    </dsp:sp>
    <dsp:sp modelId="{C03470EE-43A8-4C64-9A62-717D25C4C68D}">
      <dsp:nvSpPr>
        <dsp:cNvPr id="0" name=""/>
        <dsp:cNvSpPr/>
      </dsp:nvSpPr>
      <dsp:spPr>
        <a:xfrm>
          <a:off x="3253932" y="924589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424E0-6E27-43DF-A09A-FA88AF57547F}">
      <dsp:nvSpPr>
        <dsp:cNvPr id="0" name=""/>
        <dsp:cNvSpPr/>
      </dsp:nvSpPr>
      <dsp:spPr>
        <a:xfrm>
          <a:off x="3362160" y="849001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Punchlist</a:t>
          </a:r>
          <a:endParaRPr lang="en-US" sz="900" kern="1200" dirty="0"/>
        </a:p>
      </dsp:txBody>
      <dsp:txXfrm>
        <a:off x="3362160" y="849001"/>
        <a:ext cx="1437886" cy="264756"/>
      </dsp:txXfrm>
    </dsp:sp>
    <dsp:sp modelId="{E3802270-9AD5-4169-BE85-78390BD858CD}">
      <dsp:nvSpPr>
        <dsp:cNvPr id="0" name=""/>
        <dsp:cNvSpPr/>
      </dsp:nvSpPr>
      <dsp:spPr>
        <a:xfrm>
          <a:off x="4877352" y="326761"/>
          <a:ext cx="1546114" cy="1818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B5588-83AD-4611-8770-5AB9E7486A70}">
      <dsp:nvSpPr>
        <dsp:cNvPr id="0" name=""/>
        <dsp:cNvSpPr/>
      </dsp:nvSpPr>
      <dsp:spPr>
        <a:xfrm>
          <a:off x="4877352" y="395074"/>
          <a:ext cx="113583" cy="1135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42EFA-A05F-4FCA-A390-5A9EB7207B56}">
      <dsp:nvSpPr>
        <dsp:cNvPr id="0" name=""/>
        <dsp:cNvSpPr/>
      </dsp:nvSpPr>
      <dsp:spPr>
        <a:xfrm>
          <a:off x="4877352" y="0"/>
          <a:ext cx="1546114" cy="326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Commissioning</a:t>
          </a:r>
          <a:endParaRPr lang="en-US" sz="1800" kern="1200" dirty="0"/>
        </a:p>
      </dsp:txBody>
      <dsp:txXfrm>
        <a:off x="4877352" y="0"/>
        <a:ext cx="1546114" cy="326761"/>
      </dsp:txXfrm>
    </dsp:sp>
    <dsp:sp modelId="{E6589F08-438F-417E-A5C0-67D274AB4E24}">
      <dsp:nvSpPr>
        <dsp:cNvPr id="0" name=""/>
        <dsp:cNvSpPr/>
      </dsp:nvSpPr>
      <dsp:spPr>
        <a:xfrm>
          <a:off x="4877352" y="659833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B2D40-1E64-446C-838D-579EABBAA2A7}">
      <dsp:nvSpPr>
        <dsp:cNvPr id="0" name=""/>
        <dsp:cNvSpPr/>
      </dsp:nvSpPr>
      <dsp:spPr>
        <a:xfrm>
          <a:off x="4985580" y="584245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Equipment</a:t>
          </a:r>
          <a:endParaRPr lang="en-US" sz="900" kern="1200" dirty="0"/>
        </a:p>
      </dsp:txBody>
      <dsp:txXfrm>
        <a:off x="4985580" y="584245"/>
        <a:ext cx="1437886" cy="264756"/>
      </dsp:txXfrm>
    </dsp:sp>
    <dsp:sp modelId="{D88514CB-CEAF-4DD8-AFB3-DD6C8744226A}">
      <dsp:nvSpPr>
        <dsp:cNvPr id="0" name=""/>
        <dsp:cNvSpPr/>
      </dsp:nvSpPr>
      <dsp:spPr>
        <a:xfrm>
          <a:off x="4877352" y="924589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60497-0EB3-45DC-B50E-13B9925032BD}">
      <dsp:nvSpPr>
        <dsp:cNvPr id="0" name=""/>
        <dsp:cNvSpPr/>
      </dsp:nvSpPr>
      <dsp:spPr>
        <a:xfrm>
          <a:off x="4985580" y="849001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Systems</a:t>
          </a:r>
          <a:endParaRPr lang="en-US" sz="900" kern="1200" dirty="0"/>
        </a:p>
      </dsp:txBody>
      <dsp:txXfrm>
        <a:off x="4985580" y="849001"/>
        <a:ext cx="1437886" cy="264756"/>
      </dsp:txXfrm>
    </dsp:sp>
    <dsp:sp modelId="{F9923A50-B4DF-44E5-98B3-4F3ACDF1E80B}">
      <dsp:nvSpPr>
        <dsp:cNvPr id="0" name=""/>
        <dsp:cNvSpPr/>
      </dsp:nvSpPr>
      <dsp:spPr>
        <a:xfrm>
          <a:off x="4877352" y="1189345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26158-27FB-41FC-8ADB-B45A54995ADD}">
      <dsp:nvSpPr>
        <dsp:cNvPr id="0" name=""/>
        <dsp:cNvSpPr/>
      </dsp:nvSpPr>
      <dsp:spPr>
        <a:xfrm>
          <a:off x="4985580" y="1113757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Deliverables Tracking</a:t>
          </a:r>
          <a:endParaRPr lang="en-US" sz="900" kern="1200" dirty="0"/>
        </a:p>
      </dsp:txBody>
      <dsp:txXfrm>
        <a:off x="4985580" y="1113757"/>
        <a:ext cx="1437886" cy="264756"/>
      </dsp:txXfrm>
    </dsp:sp>
    <dsp:sp modelId="{71CDD5CB-5C2E-48D7-A970-B94691FA26BE}">
      <dsp:nvSpPr>
        <dsp:cNvPr id="0" name=""/>
        <dsp:cNvSpPr/>
      </dsp:nvSpPr>
      <dsp:spPr>
        <a:xfrm>
          <a:off x="4877352" y="1454101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58082-FE54-43BF-852E-A04682219D18}">
      <dsp:nvSpPr>
        <dsp:cNvPr id="0" name=""/>
        <dsp:cNvSpPr/>
      </dsp:nvSpPr>
      <dsp:spPr>
        <a:xfrm>
          <a:off x="4985580" y="1378513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Checklists</a:t>
          </a:r>
          <a:endParaRPr lang="en-US" sz="900" kern="1200" dirty="0"/>
        </a:p>
      </dsp:txBody>
      <dsp:txXfrm>
        <a:off x="4985580" y="1378513"/>
        <a:ext cx="1437886" cy="264756"/>
      </dsp:txXfrm>
    </dsp:sp>
    <dsp:sp modelId="{A567E223-A8DA-4DF3-B356-2B6772666B48}">
      <dsp:nvSpPr>
        <dsp:cNvPr id="0" name=""/>
        <dsp:cNvSpPr/>
      </dsp:nvSpPr>
      <dsp:spPr>
        <a:xfrm>
          <a:off x="4877352" y="1718857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BC229-F5F2-4C61-900B-10BBCF4C54CD}">
      <dsp:nvSpPr>
        <dsp:cNvPr id="0" name=""/>
        <dsp:cNvSpPr/>
      </dsp:nvSpPr>
      <dsp:spPr>
        <a:xfrm>
          <a:off x="4985580" y="1643269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Functional Tests</a:t>
          </a:r>
          <a:endParaRPr lang="en-US" sz="900" kern="1200" dirty="0"/>
        </a:p>
      </dsp:txBody>
      <dsp:txXfrm>
        <a:off x="4985580" y="1643269"/>
        <a:ext cx="1437886" cy="264756"/>
      </dsp:txXfrm>
    </dsp:sp>
    <dsp:sp modelId="{D5AF3494-8EC5-4085-A988-8613D8BDB1DA}">
      <dsp:nvSpPr>
        <dsp:cNvPr id="0" name=""/>
        <dsp:cNvSpPr/>
      </dsp:nvSpPr>
      <dsp:spPr>
        <a:xfrm>
          <a:off x="4877352" y="1983613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77217-ECEE-4546-87AA-33305D0AACE7}">
      <dsp:nvSpPr>
        <dsp:cNvPr id="0" name=""/>
        <dsp:cNvSpPr/>
      </dsp:nvSpPr>
      <dsp:spPr>
        <a:xfrm>
          <a:off x="4985580" y="1908025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Issues Log</a:t>
          </a:r>
          <a:endParaRPr lang="en-US" sz="900" kern="1200" dirty="0"/>
        </a:p>
      </dsp:txBody>
      <dsp:txXfrm>
        <a:off x="4985580" y="1908025"/>
        <a:ext cx="1437886" cy="264756"/>
      </dsp:txXfrm>
    </dsp:sp>
    <dsp:sp modelId="{CB8A4CF9-5EE4-4904-8E4C-D888CDEAE1BA}">
      <dsp:nvSpPr>
        <dsp:cNvPr id="0" name=""/>
        <dsp:cNvSpPr/>
      </dsp:nvSpPr>
      <dsp:spPr>
        <a:xfrm>
          <a:off x="6500773" y="326761"/>
          <a:ext cx="1546114" cy="1818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5B1FB-2490-4F15-81BC-9C611812DF82}">
      <dsp:nvSpPr>
        <dsp:cNvPr id="0" name=""/>
        <dsp:cNvSpPr/>
      </dsp:nvSpPr>
      <dsp:spPr>
        <a:xfrm>
          <a:off x="6500773" y="395074"/>
          <a:ext cx="113583" cy="1135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26EB5-53AC-434C-8738-61EC27A54298}">
      <dsp:nvSpPr>
        <dsp:cNvPr id="0" name=""/>
        <dsp:cNvSpPr/>
      </dsp:nvSpPr>
      <dsp:spPr>
        <a:xfrm>
          <a:off x="6500773" y="0"/>
          <a:ext cx="1546114" cy="326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Closeout</a:t>
          </a:r>
          <a:endParaRPr lang="en-US" sz="1800" kern="1200" dirty="0"/>
        </a:p>
      </dsp:txBody>
      <dsp:txXfrm>
        <a:off x="6500773" y="0"/>
        <a:ext cx="1546114" cy="326761"/>
      </dsp:txXfrm>
    </dsp:sp>
    <dsp:sp modelId="{3DC60869-83FD-40C0-9F42-CC13E86F2DD2}">
      <dsp:nvSpPr>
        <dsp:cNvPr id="0" name=""/>
        <dsp:cNvSpPr/>
      </dsp:nvSpPr>
      <dsp:spPr>
        <a:xfrm>
          <a:off x="6500773" y="659833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BC11C-457B-4EE3-A0F0-23B05026747F}">
      <dsp:nvSpPr>
        <dsp:cNvPr id="0" name=""/>
        <dsp:cNvSpPr/>
      </dsp:nvSpPr>
      <dsp:spPr>
        <a:xfrm>
          <a:off x="6609001" y="584245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O&amp;M’s</a:t>
          </a:r>
          <a:endParaRPr lang="en-US" sz="900" kern="1200" dirty="0"/>
        </a:p>
      </dsp:txBody>
      <dsp:txXfrm>
        <a:off x="6609001" y="584245"/>
        <a:ext cx="1437886" cy="264756"/>
      </dsp:txXfrm>
    </dsp:sp>
    <dsp:sp modelId="{794FED83-5263-4E06-93FA-0C675C169D44}">
      <dsp:nvSpPr>
        <dsp:cNvPr id="0" name=""/>
        <dsp:cNvSpPr/>
      </dsp:nvSpPr>
      <dsp:spPr>
        <a:xfrm>
          <a:off x="6500773" y="924589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2DA3F-E23F-4A5F-B6B5-D0CBF85B3B56}">
      <dsp:nvSpPr>
        <dsp:cNvPr id="0" name=""/>
        <dsp:cNvSpPr/>
      </dsp:nvSpPr>
      <dsp:spPr>
        <a:xfrm>
          <a:off x="6609001" y="849001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Training</a:t>
          </a:r>
          <a:endParaRPr lang="en-US" sz="900" kern="1200" dirty="0"/>
        </a:p>
      </dsp:txBody>
      <dsp:txXfrm>
        <a:off x="6609001" y="849001"/>
        <a:ext cx="1437886" cy="264756"/>
      </dsp:txXfrm>
    </dsp:sp>
    <dsp:sp modelId="{E9129340-E46E-4D79-93F4-04F4DA75B3F0}">
      <dsp:nvSpPr>
        <dsp:cNvPr id="0" name=""/>
        <dsp:cNvSpPr/>
      </dsp:nvSpPr>
      <dsp:spPr>
        <a:xfrm>
          <a:off x="6500773" y="1189345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EB609-EAE6-4567-B41B-E702D3F3DD2E}">
      <dsp:nvSpPr>
        <dsp:cNvPr id="0" name=""/>
        <dsp:cNvSpPr/>
      </dsp:nvSpPr>
      <dsp:spPr>
        <a:xfrm>
          <a:off x="6609001" y="1113757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Warranty</a:t>
          </a:r>
          <a:endParaRPr lang="en-US" sz="900" kern="1200" dirty="0"/>
        </a:p>
      </dsp:txBody>
      <dsp:txXfrm>
        <a:off x="6609001" y="1113757"/>
        <a:ext cx="1437886" cy="264756"/>
      </dsp:txXfrm>
    </dsp:sp>
    <dsp:sp modelId="{29A1526B-D46C-498E-ADAC-C5B62F25F0E6}">
      <dsp:nvSpPr>
        <dsp:cNvPr id="0" name=""/>
        <dsp:cNvSpPr/>
      </dsp:nvSpPr>
      <dsp:spPr>
        <a:xfrm>
          <a:off x="6500773" y="1454101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25C54-8DA4-4CA2-8368-CD0947DBB575}">
      <dsp:nvSpPr>
        <dsp:cNvPr id="0" name=""/>
        <dsp:cNvSpPr/>
      </dsp:nvSpPr>
      <dsp:spPr>
        <a:xfrm>
          <a:off x="6609001" y="1378513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Spare Parts</a:t>
          </a:r>
          <a:endParaRPr lang="en-US" sz="900" kern="1200" dirty="0"/>
        </a:p>
      </dsp:txBody>
      <dsp:txXfrm>
        <a:off x="6609001" y="1378513"/>
        <a:ext cx="1437886" cy="264756"/>
      </dsp:txXfrm>
    </dsp:sp>
    <dsp:sp modelId="{360403D7-FB5A-420F-A546-005A9FEBA5EB}">
      <dsp:nvSpPr>
        <dsp:cNvPr id="0" name=""/>
        <dsp:cNvSpPr/>
      </dsp:nvSpPr>
      <dsp:spPr>
        <a:xfrm>
          <a:off x="8124193" y="326761"/>
          <a:ext cx="1546114" cy="1818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5A2E4-97C8-4D6A-9A18-5BFC68036837}">
      <dsp:nvSpPr>
        <dsp:cNvPr id="0" name=""/>
        <dsp:cNvSpPr/>
      </dsp:nvSpPr>
      <dsp:spPr>
        <a:xfrm>
          <a:off x="8124193" y="395074"/>
          <a:ext cx="113583" cy="1135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392F9-C012-44D8-A881-9E517EB882D3}">
      <dsp:nvSpPr>
        <dsp:cNvPr id="0" name=""/>
        <dsp:cNvSpPr/>
      </dsp:nvSpPr>
      <dsp:spPr>
        <a:xfrm>
          <a:off x="8124193" y="0"/>
          <a:ext cx="1546114" cy="326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Project </a:t>
          </a:r>
          <a:r>
            <a:rPr lang="en-US" sz="1800" kern="1200" dirty="0" err="1" smtClean="0"/>
            <a:t>Mgmt</a:t>
          </a:r>
          <a:endParaRPr lang="en-US" sz="1800" kern="1200" dirty="0"/>
        </a:p>
      </dsp:txBody>
      <dsp:txXfrm>
        <a:off x="8124193" y="0"/>
        <a:ext cx="1546114" cy="326761"/>
      </dsp:txXfrm>
    </dsp:sp>
    <dsp:sp modelId="{6D885FA3-A14D-42CE-A70A-F5A3AB6F4B63}">
      <dsp:nvSpPr>
        <dsp:cNvPr id="0" name=""/>
        <dsp:cNvSpPr/>
      </dsp:nvSpPr>
      <dsp:spPr>
        <a:xfrm>
          <a:off x="8124193" y="659833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1FB2F-50B7-4760-847E-7DBC8E4C6AC0}">
      <dsp:nvSpPr>
        <dsp:cNvPr id="0" name=""/>
        <dsp:cNvSpPr/>
      </dsp:nvSpPr>
      <dsp:spPr>
        <a:xfrm>
          <a:off x="8232421" y="584245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Field Reports</a:t>
          </a:r>
          <a:endParaRPr lang="en-US" sz="900" kern="1200" dirty="0"/>
        </a:p>
      </dsp:txBody>
      <dsp:txXfrm>
        <a:off x="8232421" y="584245"/>
        <a:ext cx="1437886" cy="264756"/>
      </dsp:txXfrm>
    </dsp:sp>
    <dsp:sp modelId="{27E14637-D645-4278-8498-BDDDDE059782}">
      <dsp:nvSpPr>
        <dsp:cNvPr id="0" name=""/>
        <dsp:cNvSpPr/>
      </dsp:nvSpPr>
      <dsp:spPr>
        <a:xfrm>
          <a:off x="8124193" y="924589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6BC4A-7122-4454-BB99-CD61F0E84119}">
      <dsp:nvSpPr>
        <dsp:cNvPr id="0" name=""/>
        <dsp:cNvSpPr/>
      </dsp:nvSpPr>
      <dsp:spPr>
        <a:xfrm>
          <a:off x="8232421" y="849001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Meetings</a:t>
          </a:r>
          <a:endParaRPr lang="en-US" sz="900" kern="1200" dirty="0"/>
        </a:p>
      </dsp:txBody>
      <dsp:txXfrm>
        <a:off x="8232421" y="849001"/>
        <a:ext cx="1437886" cy="264756"/>
      </dsp:txXfrm>
    </dsp:sp>
    <dsp:sp modelId="{285209B3-F6B1-4020-AF6D-88681868649F}">
      <dsp:nvSpPr>
        <dsp:cNvPr id="0" name=""/>
        <dsp:cNvSpPr/>
      </dsp:nvSpPr>
      <dsp:spPr>
        <a:xfrm>
          <a:off x="8124193" y="1189345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B8959-4834-46AA-A81D-8B2B5F8D3270}">
      <dsp:nvSpPr>
        <dsp:cNvPr id="0" name=""/>
        <dsp:cNvSpPr/>
      </dsp:nvSpPr>
      <dsp:spPr>
        <a:xfrm>
          <a:off x="8232421" y="1113757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Transmittals</a:t>
          </a:r>
          <a:endParaRPr lang="en-US" sz="900" kern="1200" dirty="0"/>
        </a:p>
      </dsp:txBody>
      <dsp:txXfrm>
        <a:off x="8232421" y="1113757"/>
        <a:ext cx="1437886" cy="264756"/>
      </dsp:txXfrm>
    </dsp:sp>
    <dsp:sp modelId="{570888FD-A1A7-40E3-B207-67D09A7C553B}">
      <dsp:nvSpPr>
        <dsp:cNvPr id="0" name=""/>
        <dsp:cNvSpPr/>
      </dsp:nvSpPr>
      <dsp:spPr>
        <a:xfrm>
          <a:off x="8124193" y="1454101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47505-9DE9-4DEB-BBC8-A36E4EA26EA3}">
      <dsp:nvSpPr>
        <dsp:cNvPr id="0" name=""/>
        <dsp:cNvSpPr/>
      </dsp:nvSpPr>
      <dsp:spPr>
        <a:xfrm>
          <a:off x="8232421" y="1378513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Contacts</a:t>
          </a:r>
          <a:endParaRPr lang="en-US" sz="900" kern="1200" dirty="0"/>
        </a:p>
      </dsp:txBody>
      <dsp:txXfrm>
        <a:off x="8232421" y="1378513"/>
        <a:ext cx="1437886" cy="264756"/>
      </dsp:txXfrm>
    </dsp:sp>
    <dsp:sp modelId="{B7073D89-2D74-477B-A674-A59A99990F2D}">
      <dsp:nvSpPr>
        <dsp:cNvPr id="0" name=""/>
        <dsp:cNvSpPr/>
      </dsp:nvSpPr>
      <dsp:spPr>
        <a:xfrm>
          <a:off x="8124193" y="1718857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A2289-2347-478A-895F-959DF0783ED9}">
      <dsp:nvSpPr>
        <dsp:cNvPr id="0" name=""/>
        <dsp:cNvSpPr/>
      </dsp:nvSpPr>
      <dsp:spPr>
        <a:xfrm>
          <a:off x="8232421" y="1643269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Companies</a:t>
          </a:r>
          <a:endParaRPr lang="en-US" sz="900" kern="1200" dirty="0"/>
        </a:p>
      </dsp:txBody>
      <dsp:txXfrm>
        <a:off x="8232421" y="1643269"/>
        <a:ext cx="1437886" cy="264756"/>
      </dsp:txXfrm>
    </dsp:sp>
    <dsp:sp modelId="{3D39680D-E839-4A8E-A3F5-BC011DD56812}">
      <dsp:nvSpPr>
        <dsp:cNvPr id="0" name=""/>
        <dsp:cNvSpPr/>
      </dsp:nvSpPr>
      <dsp:spPr>
        <a:xfrm>
          <a:off x="8124193" y="1983613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33E6D-FE7F-4F07-BB63-744CB9B7D745}">
      <dsp:nvSpPr>
        <dsp:cNvPr id="0" name=""/>
        <dsp:cNvSpPr/>
      </dsp:nvSpPr>
      <dsp:spPr>
        <a:xfrm>
          <a:off x="8232421" y="1908025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Places</a:t>
          </a:r>
          <a:endParaRPr lang="en-US" sz="900" kern="1200" dirty="0"/>
        </a:p>
      </dsp:txBody>
      <dsp:txXfrm>
        <a:off x="8232421" y="1908025"/>
        <a:ext cx="1437886" cy="264756"/>
      </dsp:txXfrm>
    </dsp:sp>
    <dsp:sp modelId="{E6C769E8-8F6E-4CFF-BD41-77893C3ABC7A}">
      <dsp:nvSpPr>
        <dsp:cNvPr id="0" name=""/>
        <dsp:cNvSpPr/>
      </dsp:nvSpPr>
      <dsp:spPr>
        <a:xfrm>
          <a:off x="8124193" y="2248369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7881F-A16C-45BD-A2B5-502E3102A694}">
      <dsp:nvSpPr>
        <dsp:cNvPr id="0" name=""/>
        <dsp:cNvSpPr/>
      </dsp:nvSpPr>
      <dsp:spPr>
        <a:xfrm>
          <a:off x="8232421" y="2172782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Contracts</a:t>
          </a:r>
          <a:endParaRPr lang="en-US" sz="900" kern="1200" dirty="0"/>
        </a:p>
      </dsp:txBody>
      <dsp:txXfrm>
        <a:off x="8232421" y="2172782"/>
        <a:ext cx="1437886" cy="264756"/>
      </dsp:txXfrm>
    </dsp:sp>
    <dsp:sp modelId="{31526F93-D8A2-492E-B6B2-11D9EF1863FC}">
      <dsp:nvSpPr>
        <dsp:cNvPr id="0" name=""/>
        <dsp:cNvSpPr/>
      </dsp:nvSpPr>
      <dsp:spPr>
        <a:xfrm>
          <a:off x="8124193" y="2513126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B6942-8BA9-4021-B135-86160528FB43}">
      <dsp:nvSpPr>
        <dsp:cNvPr id="0" name=""/>
        <dsp:cNvSpPr/>
      </dsp:nvSpPr>
      <dsp:spPr>
        <a:xfrm>
          <a:off x="8232421" y="2437538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Users / Roles</a:t>
          </a:r>
          <a:endParaRPr lang="en-US" sz="900" kern="1200" dirty="0"/>
        </a:p>
      </dsp:txBody>
      <dsp:txXfrm>
        <a:off x="8232421" y="2437538"/>
        <a:ext cx="1437886" cy="264756"/>
      </dsp:txXfrm>
    </dsp:sp>
    <dsp:sp modelId="{D78B2BDE-D4E7-4E93-9ABF-E65864F16EF9}">
      <dsp:nvSpPr>
        <dsp:cNvPr id="0" name=""/>
        <dsp:cNvSpPr/>
      </dsp:nvSpPr>
      <dsp:spPr>
        <a:xfrm>
          <a:off x="8124193" y="2777882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99914-82D5-48D5-8A60-1A6910FE2030}">
      <dsp:nvSpPr>
        <dsp:cNvPr id="0" name=""/>
        <dsp:cNvSpPr/>
      </dsp:nvSpPr>
      <dsp:spPr>
        <a:xfrm>
          <a:off x="8232421" y="2702294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Customization</a:t>
          </a:r>
          <a:endParaRPr lang="en-US" sz="900" kern="1200" dirty="0"/>
        </a:p>
      </dsp:txBody>
      <dsp:txXfrm>
        <a:off x="8232421" y="2702294"/>
        <a:ext cx="1437886" cy="264756"/>
      </dsp:txXfrm>
    </dsp:sp>
    <dsp:sp modelId="{D0181A21-0564-4CFF-8285-C5148B9FDC40}">
      <dsp:nvSpPr>
        <dsp:cNvPr id="0" name=""/>
        <dsp:cNvSpPr/>
      </dsp:nvSpPr>
      <dsp:spPr>
        <a:xfrm>
          <a:off x="8124193" y="3042638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0D085-5115-4D7C-89E0-48D33B2FFFF4}">
      <dsp:nvSpPr>
        <dsp:cNvPr id="0" name=""/>
        <dsp:cNvSpPr/>
      </dsp:nvSpPr>
      <dsp:spPr>
        <a:xfrm>
          <a:off x="8232421" y="2967050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Notifications</a:t>
          </a:r>
          <a:endParaRPr lang="en-US" sz="900" kern="1200" dirty="0"/>
        </a:p>
      </dsp:txBody>
      <dsp:txXfrm>
        <a:off x="8232421" y="2967050"/>
        <a:ext cx="1437886" cy="264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A35EA-077F-4F97-BF0C-5E0AE856DD1C}">
      <dsp:nvSpPr>
        <dsp:cNvPr id="0" name=""/>
        <dsp:cNvSpPr/>
      </dsp:nvSpPr>
      <dsp:spPr>
        <a:xfrm>
          <a:off x="7091" y="326761"/>
          <a:ext cx="1546114" cy="1818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B6E9B-A32E-4DAB-9EF4-EF8E47B13113}">
      <dsp:nvSpPr>
        <dsp:cNvPr id="0" name=""/>
        <dsp:cNvSpPr/>
      </dsp:nvSpPr>
      <dsp:spPr>
        <a:xfrm>
          <a:off x="7091" y="395074"/>
          <a:ext cx="113583" cy="1135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69812-AF58-43D0-9277-7E8DCA87722E}">
      <dsp:nvSpPr>
        <dsp:cNvPr id="0" name=""/>
        <dsp:cNvSpPr/>
      </dsp:nvSpPr>
      <dsp:spPr>
        <a:xfrm>
          <a:off x="7091" y="0"/>
          <a:ext cx="1546114" cy="326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Design</a:t>
          </a:r>
          <a:endParaRPr lang="en-US" sz="1800" kern="1200" dirty="0"/>
        </a:p>
      </dsp:txBody>
      <dsp:txXfrm>
        <a:off x="7091" y="0"/>
        <a:ext cx="1546114" cy="326761"/>
      </dsp:txXfrm>
    </dsp:sp>
    <dsp:sp modelId="{74DFB44B-639B-4780-A87C-DA07D82964F2}">
      <dsp:nvSpPr>
        <dsp:cNvPr id="0" name=""/>
        <dsp:cNvSpPr/>
      </dsp:nvSpPr>
      <dsp:spPr>
        <a:xfrm>
          <a:off x="7091" y="659833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50EC7-077A-409C-9657-50E4EC8052A5}">
      <dsp:nvSpPr>
        <dsp:cNvPr id="0" name=""/>
        <dsp:cNvSpPr/>
      </dsp:nvSpPr>
      <dsp:spPr>
        <a:xfrm>
          <a:off x="115319" y="584245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Drawings</a:t>
          </a:r>
        </a:p>
      </dsp:txBody>
      <dsp:txXfrm>
        <a:off x="115319" y="584245"/>
        <a:ext cx="1437886" cy="264756"/>
      </dsp:txXfrm>
    </dsp:sp>
    <dsp:sp modelId="{B7753C68-87E2-4DC4-A83A-31E2BB2CB3C0}">
      <dsp:nvSpPr>
        <dsp:cNvPr id="0" name=""/>
        <dsp:cNvSpPr/>
      </dsp:nvSpPr>
      <dsp:spPr>
        <a:xfrm>
          <a:off x="7091" y="924589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8D004-2540-4A83-882F-7626EEEE0157}">
      <dsp:nvSpPr>
        <dsp:cNvPr id="0" name=""/>
        <dsp:cNvSpPr/>
      </dsp:nvSpPr>
      <dsp:spPr>
        <a:xfrm>
          <a:off x="115319" y="849001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Specifications</a:t>
          </a:r>
        </a:p>
      </dsp:txBody>
      <dsp:txXfrm>
        <a:off x="115319" y="849001"/>
        <a:ext cx="1437886" cy="264756"/>
      </dsp:txXfrm>
    </dsp:sp>
    <dsp:sp modelId="{E4F7C4C3-A91D-4D98-866B-4B72D4000065}">
      <dsp:nvSpPr>
        <dsp:cNvPr id="0" name=""/>
        <dsp:cNvSpPr/>
      </dsp:nvSpPr>
      <dsp:spPr>
        <a:xfrm>
          <a:off x="7091" y="1189345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727AA-167D-4DE1-A11B-B01BEBC2D4D5}">
      <dsp:nvSpPr>
        <dsp:cNvPr id="0" name=""/>
        <dsp:cNvSpPr/>
      </dsp:nvSpPr>
      <dsp:spPr>
        <a:xfrm>
          <a:off x="115319" y="1113757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Documents</a:t>
          </a:r>
        </a:p>
      </dsp:txBody>
      <dsp:txXfrm>
        <a:off x="115319" y="1113757"/>
        <a:ext cx="1437886" cy="264756"/>
      </dsp:txXfrm>
    </dsp:sp>
    <dsp:sp modelId="{F403E207-29A7-4CD1-BE68-6F4280C7FF4B}">
      <dsp:nvSpPr>
        <dsp:cNvPr id="0" name=""/>
        <dsp:cNvSpPr/>
      </dsp:nvSpPr>
      <dsp:spPr>
        <a:xfrm>
          <a:off x="7091" y="1454101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852EF-1767-4CA8-89BE-14585DAD5992}">
      <dsp:nvSpPr>
        <dsp:cNvPr id="0" name=""/>
        <dsp:cNvSpPr/>
      </dsp:nvSpPr>
      <dsp:spPr>
        <a:xfrm>
          <a:off x="115319" y="1378513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Design Review</a:t>
          </a:r>
        </a:p>
      </dsp:txBody>
      <dsp:txXfrm>
        <a:off x="115319" y="1378513"/>
        <a:ext cx="1437886" cy="264756"/>
      </dsp:txXfrm>
    </dsp:sp>
    <dsp:sp modelId="{EECFCEEC-F65D-4222-81D0-64E85BD14682}">
      <dsp:nvSpPr>
        <dsp:cNvPr id="0" name=""/>
        <dsp:cNvSpPr/>
      </dsp:nvSpPr>
      <dsp:spPr>
        <a:xfrm>
          <a:off x="1630511" y="326761"/>
          <a:ext cx="1546114" cy="1818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E0B38-E725-42D2-A2CC-7F7ACC6C07C2}">
      <dsp:nvSpPr>
        <dsp:cNvPr id="0" name=""/>
        <dsp:cNvSpPr/>
      </dsp:nvSpPr>
      <dsp:spPr>
        <a:xfrm>
          <a:off x="1630511" y="395074"/>
          <a:ext cx="113583" cy="1135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F9B7B-65DF-486A-B53F-9386CD57FE30}">
      <dsp:nvSpPr>
        <dsp:cNvPr id="0" name=""/>
        <dsp:cNvSpPr/>
      </dsp:nvSpPr>
      <dsp:spPr>
        <a:xfrm>
          <a:off x="1630511" y="0"/>
          <a:ext cx="1546114" cy="326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Construction</a:t>
          </a:r>
          <a:endParaRPr lang="en-US" sz="1800" kern="1200" dirty="0"/>
        </a:p>
      </dsp:txBody>
      <dsp:txXfrm>
        <a:off x="1630511" y="0"/>
        <a:ext cx="1546114" cy="326761"/>
      </dsp:txXfrm>
    </dsp:sp>
    <dsp:sp modelId="{04C1347B-E2D4-45C4-A381-7CA51497679B}">
      <dsp:nvSpPr>
        <dsp:cNvPr id="0" name=""/>
        <dsp:cNvSpPr/>
      </dsp:nvSpPr>
      <dsp:spPr>
        <a:xfrm>
          <a:off x="1630511" y="659833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7A089-2CE3-4AAD-96E2-79F94800489A}">
      <dsp:nvSpPr>
        <dsp:cNvPr id="0" name=""/>
        <dsp:cNvSpPr/>
      </dsp:nvSpPr>
      <dsp:spPr>
        <a:xfrm>
          <a:off x="1738739" y="584245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Submittals</a:t>
          </a:r>
          <a:endParaRPr lang="en-US" sz="900" kern="1200" dirty="0"/>
        </a:p>
      </dsp:txBody>
      <dsp:txXfrm>
        <a:off x="1738739" y="584245"/>
        <a:ext cx="1437886" cy="264756"/>
      </dsp:txXfrm>
    </dsp:sp>
    <dsp:sp modelId="{45810AC1-52AD-4F4B-842E-15B542473FF7}">
      <dsp:nvSpPr>
        <dsp:cNvPr id="0" name=""/>
        <dsp:cNvSpPr/>
      </dsp:nvSpPr>
      <dsp:spPr>
        <a:xfrm>
          <a:off x="1630511" y="924589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646C4-BC36-4351-A641-6B758453FA97}">
      <dsp:nvSpPr>
        <dsp:cNvPr id="0" name=""/>
        <dsp:cNvSpPr/>
      </dsp:nvSpPr>
      <dsp:spPr>
        <a:xfrm>
          <a:off x="1738739" y="849001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RFI’s</a:t>
          </a:r>
          <a:endParaRPr lang="en-US" sz="900" kern="1200" dirty="0"/>
        </a:p>
      </dsp:txBody>
      <dsp:txXfrm>
        <a:off x="1738739" y="849001"/>
        <a:ext cx="1437886" cy="264756"/>
      </dsp:txXfrm>
    </dsp:sp>
    <dsp:sp modelId="{EC2E2ADA-246E-47F9-8D8C-D47FF19EEE7F}">
      <dsp:nvSpPr>
        <dsp:cNvPr id="0" name=""/>
        <dsp:cNvSpPr/>
      </dsp:nvSpPr>
      <dsp:spPr>
        <a:xfrm>
          <a:off x="1630511" y="1189345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0CBB1-19EC-4722-BEB7-51C5BC7A8681}">
      <dsp:nvSpPr>
        <dsp:cNvPr id="0" name=""/>
        <dsp:cNvSpPr/>
      </dsp:nvSpPr>
      <dsp:spPr>
        <a:xfrm>
          <a:off x="1738739" y="1113757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Change Docs</a:t>
          </a:r>
          <a:endParaRPr lang="en-US" sz="900" kern="1200" dirty="0"/>
        </a:p>
      </dsp:txBody>
      <dsp:txXfrm>
        <a:off x="1738739" y="1113757"/>
        <a:ext cx="1437886" cy="264756"/>
      </dsp:txXfrm>
    </dsp:sp>
    <dsp:sp modelId="{F4564AED-9335-425E-A155-4208F911877C}">
      <dsp:nvSpPr>
        <dsp:cNvPr id="0" name=""/>
        <dsp:cNvSpPr/>
      </dsp:nvSpPr>
      <dsp:spPr>
        <a:xfrm>
          <a:off x="3253932" y="326761"/>
          <a:ext cx="1546114" cy="1818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60C35-5FA2-4A92-88A4-FF4D9707C2D1}">
      <dsp:nvSpPr>
        <dsp:cNvPr id="0" name=""/>
        <dsp:cNvSpPr/>
      </dsp:nvSpPr>
      <dsp:spPr>
        <a:xfrm>
          <a:off x="3253932" y="395074"/>
          <a:ext cx="113583" cy="1135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B845C-B8A4-48E5-AF3B-1B72478F561C}">
      <dsp:nvSpPr>
        <dsp:cNvPr id="0" name=""/>
        <dsp:cNvSpPr/>
      </dsp:nvSpPr>
      <dsp:spPr>
        <a:xfrm>
          <a:off x="3253932" y="0"/>
          <a:ext cx="1546114" cy="326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Quality</a:t>
          </a:r>
          <a:endParaRPr lang="en-US" sz="1800" kern="1200" dirty="0"/>
        </a:p>
      </dsp:txBody>
      <dsp:txXfrm>
        <a:off x="3253932" y="0"/>
        <a:ext cx="1546114" cy="326761"/>
      </dsp:txXfrm>
    </dsp:sp>
    <dsp:sp modelId="{9B2C9C14-8E90-48EB-8F97-E23485D19CD7}">
      <dsp:nvSpPr>
        <dsp:cNvPr id="0" name=""/>
        <dsp:cNvSpPr/>
      </dsp:nvSpPr>
      <dsp:spPr>
        <a:xfrm>
          <a:off x="3253932" y="659833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72810-82C4-46A1-B75D-3A85520D6D2E}">
      <dsp:nvSpPr>
        <dsp:cNvPr id="0" name=""/>
        <dsp:cNvSpPr/>
      </dsp:nvSpPr>
      <dsp:spPr>
        <a:xfrm>
          <a:off x="3362160" y="584245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Inspections</a:t>
          </a:r>
          <a:endParaRPr lang="en-US" sz="900" kern="1200" dirty="0"/>
        </a:p>
      </dsp:txBody>
      <dsp:txXfrm>
        <a:off x="3362160" y="584245"/>
        <a:ext cx="1437886" cy="264756"/>
      </dsp:txXfrm>
    </dsp:sp>
    <dsp:sp modelId="{C03470EE-43A8-4C64-9A62-717D25C4C68D}">
      <dsp:nvSpPr>
        <dsp:cNvPr id="0" name=""/>
        <dsp:cNvSpPr/>
      </dsp:nvSpPr>
      <dsp:spPr>
        <a:xfrm>
          <a:off x="3253932" y="924589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424E0-6E27-43DF-A09A-FA88AF57547F}">
      <dsp:nvSpPr>
        <dsp:cNvPr id="0" name=""/>
        <dsp:cNvSpPr/>
      </dsp:nvSpPr>
      <dsp:spPr>
        <a:xfrm>
          <a:off x="3362160" y="849001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Punchlist</a:t>
          </a:r>
          <a:endParaRPr lang="en-US" sz="900" kern="1200" dirty="0"/>
        </a:p>
      </dsp:txBody>
      <dsp:txXfrm>
        <a:off x="3362160" y="849001"/>
        <a:ext cx="1437886" cy="264756"/>
      </dsp:txXfrm>
    </dsp:sp>
    <dsp:sp modelId="{E3802270-9AD5-4169-BE85-78390BD858CD}">
      <dsp:nvSpPr>
        <dsp:cNvPr id="0" name=""/>
        <dsp:cNvSpPr/>
      </dsp:nvSpPr>
      <dsp:spPr>
        <a:xfrm>
          <a:off x="4877352" y="326761"/>
          <a:ext cx="1546114" cy="1818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B5588-83AD-4611-8770-5AB9E7486A70}">
      <dsp:nvSpPr>
        <dsp:cNvPr id="0" name=""/>
        <dsp:cNvSpPr/>
      </dsp:nvSpPr>
      <dsp:spPr>
        <a:xfrm>
          <a:off x="4877352" y="395074"/>
          <a:ext cx="113583" cy="1135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42EFA-A05F-4FCA-A390-5A9EB7207B56}">
      <dsp:nvSpPr>
        <dsp:cNvPr id="0" name=""/>
        <dsp:cNvSpPr/>
      </dsp:nvSpPr>
      <dsp:spPr>
        <a:xfrm>
          <a:off x="4877352" y="0"/>
          <a:ext cx="1546114" cy="326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Commissioning</a:t>
          </a:r>
          <a:endParaRPr lang="en-US" sz="1800" kern="1200" dirty="0"/>
        </a:p>
      </dsp:txBody>
      <dsp:txXfrm>
        <a:off x="4877352" y="0"/>
        <a:ext cx="1546114" cy="326761"/>
      </dsp:txXfrm>
    </dsp:sp>
    <dsp:sp modelId="{E6589F08-438F-417E-A5C0-67D274AB4E24}">
      <dsp:nvSpPr>
        <dsp:cNvPr id="0" name=""/>
        <dsp:cNvSpPr/>
      </dsp:nvSpPr>
      <dsp:spPr>
        <a:xfrm>
          <a:off x="4877352" y="659833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B2D40-1E64-446C-838D-579EABBAA2A7}">
      <dsp:nvSpPr>
        <dsp:cNvPr id="0" name=""/>
        <dsp:cNvSpPr/>
      </dsp:nvSpPr>
      <dsp:spPr>
        <a:xfrm>
          <a:off x="4985580" y="584245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Equipment</a:t>
          </a:r>
          <a:endParaRPr lang="en-US" sz="900" kern="1200" dirty="0"/>
        </a:p>
      </dsp:txBody>
      <dsp:txXfrm>
        <a:off x="4985580" y="584245"/>
        <a:ext cx="1437886" cy="264756"/>
      </dsp:txXfrm>
    </dsp:sp>
    <dsp:sp modelId="{D88514CB-CEAF-4DD8-AFB3-DD6C8744226A}">
      <dsp:nvSpPr>
        <dsp:cNvPr id="0" name=""/>
        <dsp:cNvSpPr/>
      </dsp:nvSpPr>
      <dsp:spPr>
        <a:xfrm>
          <a:off x="4877352" y="924589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60497-0EB3-45DC-B50E-13B9925032BD}">
      <dsp:nvSpPr>
        <dsp:cNvPr id="0" name=""/>
        <dsp:cNvSpPr/>
      </dsp:nvSpPr>
      <dsp:spPr>
        <a:xfrm>
          <a:off x="4985580" y="849001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Systems</a:t>
          </a:r>
          <a:endParaRPr lang="en-US" sz="900" kern="1200" dirty="0"/>
        </a:p>
      </dsp:txBody>
      <dsp:txXfrm>
        <a:off x="4985580" y="849001"/>
        <a:ext cx="1437886" cy="264756"/>
      </dsp:txXfrm>
    </dsp:sp>
    <dsp:sp modelId="{F9923A50-B4DF-44E5-98B3-4F3ACDF1E80B}">
      <dsp:nvSpPr>
        <dsp:cNvPr id="0" name=""/>
        <dsp:cNvSpPr/>
      </dsp:nvSpPr>
      <dsp:spPr>
        <a:xfrm>
          <a:off x="4877352" y="1189345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26158-27FB-41FC-8ADB-B45A54995ADD}">
      <dsp:nvSpPr>
        <dsp:cNvPr id="0" name=""/>
        <dsp:cNvSpPr/>
      </dsp:nvSpPr>
      <dsp:spPr>
        <a:xfrm>
          <a:off x="4985580" y="1113757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Deliverables Tracking</a:t>
          </a:r>
          <a:endParaRPr lang="en-US" sz="900" kern="1200" dirty="0"/>
        </a:p>
      </dsp:txBody>
      <dsp:txXfrm>
        <a:off x="4985580" y="1113757"/>
        <a:ext cx="1437886" cy="264756"/>
      </dsp:txXfrm>
    </dsp:sp>
    <dsp:sp modelId="{71CDD5CB-5C2E-48D7-A970-B94691FA26BE}">
      <dsp:nvSpPr>
        <dsp:cNvPr id="0" name=""/>
        <dsp:cNvSpPr/>
      </dsp:nvSpPr>
      <dsp:spPr>
        <a:xfrm>
          <a:off x="4877352" y="1454101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58082-FE54-43BF-852E-A04682219D18}">
      <dsp:nvSpPr>
        <dsp:cNvPr id="0" name=""/>
        <dsp:cNvSpPr/>
      </dsp:nvSpPr>
      <dsp:spPr>
        <a:xfrm>
          <a:off x="4985580" y="1378513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Checklists</a:t>
          </a:r>
          <a:endParaRPr lang="en-US" sz="900" kern="1200" dirty="0"/>
        </a:p>
      </dsp:txBody>
      <dsp:txXfrm>
        <a:off x="4985580" y="1378513"/>
        <a:ext cx="1437886" cy="264756"/>
      </dsp:txXfrm>
    </dsp:sp>
    <dsp:sp modelId="{A567E223-A8DA-4DF3-B356-2B6772666B48}">
      <dsp:nvSpPr>
        <dsp:cNvPr id="0" name=""/>
        <dsp:cNvSpPr/>
      </dsp:nvSpPr>
      <dsp:spPr>
        <a:xfrm>
          <a:off x="4877352" y="1718857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BC229-F5F2-4C61-900B-10BBCF4C54CD}">
      <dsp:nvSpPr>
        <dsp:cNvPr id="0" name=""/>
        <dsp:cNvSpPr/>
      </dsp:nvSpPr>
      <dsp:spPr>
        <a:xfrm>
          <a:off x="4985580" y="1643269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Functional Tests</a:t>
          </a:r>
          <a:endParaRPr lang="en-US" sz="900" kern="1200" dirty="0"/>
        </a:p>
      </dsp:txBody>
      <dsp:txXfrm>
        <a:off x="4985580" y="1643269"/>
        <a:ext cx="1437886" cy="264756"/>
      </dsp:txXfrm>
    </dsp:sp>
    <dsp:sp modelId="{D5AF3494-8EC5-4085-A988-8613D8BDB1DA}">
      <dsp:nvSpPr>
        <dsp:cNvPr id="0" name=""/>
        <dsp:cNvSpPr/>
      </dsp:nvSpPr>
      <dsp:spPr>
        <a:xfrm>
          <a:off x="4877352" y="1983613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77217-ECEE-4546-87AA-33305D0AACE7}">
      <dsp:nvSpPr>
        <dsp:cNvPr id="0" name=""/>
        <dsp:cNvSpPr/>
      </dsp:nvSpPr>
      <dsp:spPr>
        <a:xfrm>
          <a:off x="4985580" y="1908025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Issues Log</a:t>
          </a:r>
          <a:endParaRPr lang="en-US" sz="900" kern="1200" dirty="0"/>
        </a:p>
      </dsp:txBody>
      <dsp:txXfrm>
        <a:off x="4985580" y="1908025"/>
        <a:ext cx="1437886" cy="264756"/>
      </dsp:txXfrm>
    </dsp:sp>
    <dsp:sp modelId="{CB8A4CF9-5EE4-4904-8E4C-D888CDEAE1BA}">
      <dsp:nvSpPr>
        <dsp:cNvPr id="0" name=""/>
        <dsp:cNvSpPr/>
      </dsp:nvSpPr>
      <dsp:spPr>
        <a:xfrm>
          <a:off x="6500773" y="326761"/>
          <a:ext cx="1546114" cy="1818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5B1FB-2490-4F15-81BC-9C611812DF82}">
      <dsp:nvSpPr>
        <dsp:cNvPr id="0" name=""/>
        <dsp:cNvSpPr/>
      </dsp:nvSpPr>
      <dsp:spPr>
        <a:xfrm>
          <a:off x="6500773" y="395074"/>
          <a:ext cx="113583" cy="1135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26EB5-53AC-434C-8738-61EC27A54298}">
      <dsp:nvSpPr>
        <dsp:cNvPr id="0" name=""/>
        <dsp:cNvSpPr/>
      </dsp:nvSpPr>
      <dsp:spPr>
        <a:xfrm>
          <a:off x="6500773" y="0"/>
          <a:ext cx="1546114" cy="326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Closeout</a:t>
          </a:r>
          <a:endParaRPr lang="en-US" sz="1800" kern="1200" dirty="0"/>
        </a:p>
      </dsp:txBody>
      <dsp:txXfrm>
        <a:off x="6500773" y="0"/>
        <a:ext cx="1546114" cy="326761"/>
      </dsp:txXfrm>
    </dsp:sp>
    <dsp:sp modelId="{3DC60869-83FD-40C0-9F42-CC13E86F2DD2}">
      <dsp:nvSpPr>
        <dsp:cNvPr id="0" name=""/>
        <dsp:cNvSpPr/>
      </dsp:nvSpPr>
      <dsp:spPr>
        <a:xfrm>
          <a:off x="6500773" y="659833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BC11C-457B-4EE3-A0F0-23B05026747F}">
      <dsp:nvSpPr>
        <dsp:cNvPr id="0" name=""/>
        <dsp:cNvSpPr/>
      </dsp:nvSpPr>
      <dsp:spPr>
        <a:xfrm>
          <a:off x="6609001" y="584245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O&amp;M’s</a:t>
          </a:r>
          <a:endParaRPr lang="en-US" sz="900" kern="1200" dirty="0"/>
        </a:p>
      </dsp:txBody>
      <dsp:txXfrm>
        <a:off x="6609001" y="584245"/>
        <a:ext cx="1437886" cy="264756"/>
      </dsp:txXfrm>
    </dsp:sp>
    <dsp:sp modelId="{794FED83-5263-4E06-93FA-0C675C169D44}">
      <dsp:nvSpPr>
        <dsp:cNvPr id="0" name=""/>
        <dsp:cNvSpPr/>
      </dsp:nvSpPr>
      <dsp:spPr>
        <a:xfrm>
          <a:off x="6500773" y="924589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2DA3F-E23F-4A5F-B6B5-D0CBF85B3B56}">
      <dsp:nvSpPr>
        <dsp:cNvPr id="0" name=""/>
        <dsp:cNvSpPr/>
      </dsp:nvSpPr>
      <dsp:spPr>
        <a:xfrm>
          <a:off x="6609001" y="849001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Training</a:t>
          </a:r>
          <a:endParaRPr lang="en-US" sz="900" kern="1200" dirty="0"/>
        </a:p>
      </dsp:txBody>
      <dsp:txXfrm>
        <a:off x="6609001" y="849001"/>
        <a:ext cx="1437886" cy="264756"/>
      </dsp:txXfrm>
    </dsp:sp>
    <dsp:sp modelId="{E9129340-E46E-4D79-93F4-04F4DA75B3F0}">
      <dsp:nvSpPr>
        <dsp:cNvPr id="0" name=""/>
        <dsp:cNvSpPr/>
      </dsp:nvSpPr>
      <dsp:spPr>
        <a:xfrm>
          <a:off x="6500773" y="1189345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EB609-EAE6-4567-B41B-E702D3F3DD2E}">
      <dsp:nvSpPr>
        <dsp:cNvPr id="0" name=""/>
        <dsp:cNvSpPr/>
      </dsp:nvSpPr>
      <dsp:spPr>
        <a:xfrm>
          <a:off x="6609001" y="1113757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Warranty</a:t>
          </a:r>
          <a:endParaRPr lang="en-US" sz="900" kern="1200" dirty="0"/>
        </a:p>
      </dsp:txBody>
      <dsp:txXfrm>
        <a:off x="6609001" y="1113757"/>
        <a:ext cx="1437886" cy="264756"/>
      </dsp:txXfrm>
    </dsp:sp>
    <dsp:sp modelId="{29A1526B-D46C-498E-ADAC-C5B62F25F0E6}">
      <dsp:nvSpPr>
        <dsp:cNvPr id="0" name=""/>
        <dsp:cNvSpPr/>
      </dsp:nvSpPr>
      <dsp:spPr>
        <a:xfrm>
          <a:off x="6500773" y="1454101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25C54-8DA4-4CA2-8368-CD0947DBB575}">
      <dsp:nvSpPr>
        <dsp:cNvPr id="0" name=""/>
        <dsp:cNvSpPr/>
      </dsp:nvSpPr>
      <dsp:spPr>
        <a:xfrm>
          <a:off x="6609001" y="1378513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Spare Parts</a:t>
          </a:r>
          <a:endParaRPr lang="en-US" sz="900" kern="1200" dirty="0"/>
        </a:p>
      </dsp:txBody>
      <dsp:txXfrm>
        <a:off x="6609001" y="1378513"/>
        <a:ext cx="1437886" cy="264756"/>
      </dsp:txXfrm>
    </dsp:sp>
    <dsp:sp modelId="{360403D7-FB5A-420F-A546-005A9FEBA5EB}">
      <dsp:nvSpPr>
        <dsp:cNvPr id="0" name=""/>
        <dsp:cNvSpPr/>
      </dsp:nvSpPr>
      <dsp:spPr>
        <a:xfrm>
          <a:off x="8124193" y="326761"/>
          <a:ext cx="1546114" cy="1818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5A2E4-97C8-4D6A-9A18-5BFC68036837}">
      <dsp:nvSpPr>
        <dsp:cNvPr id="0" name=""/>
        <dsp:cNvSpPr/>
      </dsp:nvSpPr>
      <dsp:spPr>
        <a:xfrm>
          <a:off x="8124193" y="395074"/>
          <a:ext cx="113583" cy="1135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392F9-C012-44D8-A881-9E517EB882D3}">
      <dsp:nvSpPr>
        <dsp:cNvPr id="0" name=""/>
        <dsp:cNvSpPr/>
      </dsp:nvSpPr>
      <dsp:spPr>
        <a:xfrm>
          <a:off x="8124193" y="0"/>
          <a:ext cx="1546114" cy="326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Project </a:t>
          </a:r>
          <a:r>
            <a:rPr lang="en-US" sz="1800" kern="1200" dirty="0" err="1" smtClean="0"/>
            <a:t>Mgmt</a:t>
          </a:r>
          <a:endParaRPr lang="en-US" sz="1800" kern="1200" dirty="0"/>
        </a:p>
      </dsp:txBody>
      <dsp:txXfrm>
        <a:off x="8124193" y="0"/>
        <a:ext cx="1546114" cy="326761"/>
      </dsp:txXfrm>
    </dsp:sp>
    <dsp:sp modelId="{6D885FA3-A14D-42CE-A70A-F5A3AB6F4B63}">
      <dsp:nvSpPr>
        <dsp:cNvPr id="0" name=""/>
        <dsp:cNvSpPr/>
      </dsp:nvSpPr>
      <dsp:spPr>
        <a:xfrm>
          <a:off x="8124193" y="659833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1FB2F-50B7-4760-847E-7DBC8E4C6AC0}">
      <dsp:nvSpPr>
        <dsp:cNvPr id="0" name=""/>
        <dsp:cNvSpPr/>
      </dsp:nvSpPr>
      <dsp:spPr>
        <a:xfrm>
          <a:off x="8232421" y="584245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Field Reports</a:t>
          </a:r>
          <a:endParaRPr lang="en-US" sz="900" kern="1200" dirty="0"/>
        </a:p>
      </dsp:txBody>
      <dsp:txXfrm>
        <a:off x="8232421" y="584245"/>
        <a:ext cx="1437886" cy="264756"/>
      </dsp:txXfrm>
    </dsp:sp>
    <dsp:sp modelId="{27E14637-D645-4278-8498-BDDDDE059782}">
      <dsp:nvSpPr>
        <dsp:cNvPr id="0" name=""/>
        <dsp:cNvSpPr/>
      </dsp:nvSpPr>
      <dsp:spPr>
        <a:xfrm>
          <a:off x="8124193" y="924589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6BC4A-7122-4454-BB99-CD61F0E84119}">
      <dsp:nvSpPr>
        <dsp:cNvPr id="0" name=""/>
        <dsp:cNvSpPr/>
      </dsp:nvSpPr>
      <dsp:spPr>
        <a:xfrm>
          <a:off x="8232421" y="849001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Meetings</a:t>
          </a:r>
          <a:endParaRPr lang="en-US" sz="900" kern="1200" dirty="0"/>
        </a:p>
      </dsp:txBody>
      <dsp:txXfrm>
        <a:off x="8232421" y="849001"/>
        <a:ext cx="1437886" cy="264756"/>
      </dsp:txXfrm>
    </dsp:sp>
    <dsp:sp modelId="{285209B3-F6B1-4020-AF6D-88681868649F}">
      <dsp:nvSpPr>
        <dsp:cNvPr id="0" name=""/>
        <dsp:cNvSpPr/>
      </dsp:nvSpPr>
      <dsp:spPr>
        <a:xfrm>
          <a:off x="8124193" y="1189345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B8959-4834-46AA-A81D-8B2B5F8D3270}">
      <dsp:nvSpPr>
        <dsp:cNvPr id="0" name=""/>
        <dsp:cNvSpPr/>
      </dsp:nvSpPr>
      <dsp:spPr>
        <a:xfrm>
          <a:off x="8232421" y="1113757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Transmittals</a:t>
          </a:r>
          <a:endParaRPr lang="en-US" sz="900" kern="1200" dirty="0"/>
        </a:p>
      </dsp:txBody>
      <dsp:txXfrm>
        <a:off x="8232421" y="1113757"/>
        <a:ext cx="1437886" cy="264756"/>
      </dsp:txXfrm>
    </dsp:sp>
    <dsp:sp modelId="{570888FD-A1A7-40E3-B207-67D09A7C553B}">
      <dsp:nvSpPr>
        <dsp:cNvPr id="0" name=""/>
        <dsp:cNvSpPr/>
      </dsp:nvSpPr>
      <dsp:spPr>
        <a:xfrm>
          <a:off x="8124193" y="1454101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47505-9DE9-4DEB-BBC8-A36E4EA26EA3}">
      <dsp:nvSpPr>
        <dsp:cNvPr id="0" name=""/>
        <dsp:cNvSpPr/>
      </dsp:nvSpPr>
      <dsp:spPr>
        <a:xfrm>
          <a:off x="8232421" y="1378513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Contacts</a:t>
          </a:r>
          <a:endParaRPr lang="en-US" sz="900" kern="1200" dirty="0"/>
        </a:p>
      </dsp:txBody>
      <dsp:txXfrm>
        <a:off x="8232421" y="1378513"/>
        <a:ext cx="1437886" cy="264756"/>
      </dsp:txXfrm>
    </dsp:sp>
    <dsp:sp modelId="{B7073D89-2D74-477B-A674-A59A99990F2D}">
      <dsp:nvSpPr>
        <dsp:cNvPr id="0" name=""/>
        <dsp:cNvSpPr/>
      </dsp:nvSpPr>
      <dsp:spPr>
        <a:xfrm>
          <a:off x="8124193" y="1718857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A2289-2347-478A-895F-959DF0783ED9}">
      <dsp:nvSpPr>
        <dsp:cNvPr id="0" name=""/>
        <dsp:cNvSpPr/>
      </dsp:nvSpPr>
      <dsp:spPr>
        <a:xfrm>
          <a:off x="8232421" y="1643269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Companies</a:t>
          </a:r>
          <a:endParaRPr lang="en-US" sz="900" kern="1200" dirty="0"/>
        </a:p>
      </dsp:txBody>
      <dsp:txXfrm>
        <a:off x="8232421" y="1643269"/>
        <a:ext cx="1437886" cy="264756"/>
      </dsp:txXfrm>
    </dsp:sp>
    <dsp:sp modelId="{3D39680D-E839-4A8E-A3F5-BC011DD56812}">
      <dsp:nvSpPr>
        <dsp:cNvPr id="0" name=""/>
        <dsp:cNvSpPr/>
      </dsp:nvSpPr>
      <dsp:spPr>
        <a:xfrm>
          <a:off x="8124193" y="1983613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33E6D-FE7F-4F07-BB63-744CB9B7D745}">
      <dsp:nvSpPr>
        <dsp:cNvPr id="0" name=""/>
        <dsp:cNvSpPr/>
      </dsp:nvSpPr>
      <dsp:spPr>
        <a:xfrm>
          <a:off x="8232421" y="1908025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Places</a:t>
          </a:r>
          <a:endParaRPr lang="en-US" sz="900" kern="1200" dirty="0"/>
        </a:p>
      </dsp:txBody>
      <dsp:txXfrm>
        <a:off x="8232421" y="1908025"/>
        <a:ext cx="1437886" cy="264756"/>
      </dsp:txXfrm>
    </dsp:sp>
    <dsp:sp modelId="{E6C769E8-8F6E-4CFF-BD41-77893C3ABC7A}">
      <dsp:nvSpPr>
        <dsp:cNvPr id="0" name=""/>
        <dsp:cNvSpPr/>
      </dsp:nvSpPr>
      <dsp:spPr>
        <a:xfrm>
          <a:off x="8124193" y="2248369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7881F-A16C-45BD-A2B5-502E3102A694}">
      <dsp:nvSpPr>
        <dsp:cNvPr id="0" name=""/>
        <dsp:cNvSpPr/>
      </dsp:nvSpPr>
      <dsp:spPr>
        <a:xfrm>
          <a:off x="8232421" y="2172782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Contracts</a:t>
          </a:r>
          <a:endParaRPr lang="en-US" sz="900" kern="1200" dirty="0"/>
        </a:p>
      </dsp:txBody>
      <dsp:txXfrm>
        <a:off x="8232421" y="2172782"/>
        <a:ext cx="1437886" cy="264756"/>
      </dsp:txXfrm>
    </dsp:sp>
    <dsp:sp modelId="{31526F93-D8A2-492E-B6B2-11D9EF1863FC}">
      <dsp:nvSpPr>
        <dsp:cNvPr id="0" name=""/>
        <dsp:cNvSpPr/>
      </dsp:nvSpPr>
      <dsp:spPr>
        <a:xfrm>
          <a:off x="8124193" y="2513126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B6942-8BA9-4021-B135-86160528FB43}">
      <dsp:nvSpPr>
        <dsp:cNvPr id="0" name=""/>
        <dsp:cNvSpPr/>
      </dsp:nvSpPr>
      <dsp:spPr>
        <a:xfrm>
          <a:off x="8232421" y="2437538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Users / Roles</a:t>
          </a:r>
          <a:endParaRPr lang="en-US" sz="900" kern="1200" dirty="0"/>
        </a:p>
      </dsp:txBody>
      <dsp:txXfrm>
        <a:off x="8232421" y="2437538"/>
        <a:ext cx="1437886" cy="264756"/>
      </dsp:txXfrm>
    </dsp:sp>
    <dsp:sp modelId="{D78B2BDE-D4E7-4E93-9ABF-E65864F16EF9}">
      <dsp:nvSpPr>
        <dsp:cNvPr id="0" name=""/>
        <dsp:cNvSpPr/>
      </dsp:nvSpPr>
      <dsp:spPr>
        <a:xfrm>
          <a:off x="8124193" y="2777882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99914-82D5-48D5-8A60-1A6910FE2030}">
      <dsp:nvSpPr>
        <dsp:cNvPr id="0" name=""/>
        <dsp:cNvSpPr/>
      </dsp:nvSpPr>
      <dsp:spPr>
        <a:xfrm>
          <a:off x="8232421" y="2702294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Customization</a:t>
          </a:r>
          <a:endParaRPr lang="en-US" sz="900" kern="1200" dirty="0"/>
        </a:p>
      </dsp:txBody>
      <dsp:txXfrm>
        <a:off x="8232421" y="2702294"/>
        <a:ext cx="1437886" cy="264756"/>
      </dsp:txXfrm>
    </dsp:sp>
    <dsp:sp modelId="{D0181A21-0564-4CFF-8285-C5148B9FDC40}">
      <dsp:nvSpPr>
        <dsp:cNvPr id="0" name=""/>
        <dsp:cNvSpPr/>
      </dsp:nvSpPr>
      <dsp:spPr>
        <a:xfrm>
          <a:off x="8124193" y="3042638"/>
          <a:ext cx="113580" cy="1135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0D085-5115-4D7C-89E0-48D33B2FFFF4}">
      <dsp:nvSpPr>
        <dsp:cNvPr id="0" name=""/>
        <dsp:cNvSpPr/>
      </dsp:nvSpPr>
      <dsp:spPr>
        <a:xfrm>
          <a:off x="8232421" y="2967050"/>
          <a:ext cx="1437886" cy="2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Notifications</a:t>
          </a:r>
          <a:endParaRPr lang="en-US" sz="900" kern="1200" dirty="0"/>
        </a:p>
      </dsp:txBody>
      <dsp:txXfrm>
        <a:off x="8232421" y="2967050"/>
        <a:ext cx="1437886" cy="264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A35EA-077F-4F97-BF0C-5E0AE856DD1C}">
      <dsp:nvSpPr>
        <dsp:cNvPr id="0" name=""/>
        <dsp:cNvSpPr/>
      </dsp:nvSpPr>
      <dsp:spPr>
        <a:xfrm>
          <a:off x="3494" y="285777"/>
          <a:ext cx="1352193" cy="1590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B6E9B-A32E-4DAB-9EF4-EF8E47B13113}">
      <dsp:nvSpPr>
        <dsp:cNvPr id="0" name=""/>
        <dsp:cNvSpPr/>
      </dsp:nvSpPr>
      <dsp:spPr>
        <a:xfrm>
          <a:off x="3494" y="345522"/>
          <a:ext cx="99337" cy="99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69812-AF58-43D0-9277-7E8DCA87722E}">
      <dsp:nvSpPr>
        <dsp:cNvPr id="0" name=""/>
        <dsp:cNvSpPr/>
      </dsp:nvSpPr>
      <dsp:spPr>
        <a:xfrm>
          <a:off x="3494" y="0"/>
          <a:ext cx="1352193" cy="28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Design</a:t>
          </a:r>
          <a:endParaRPr lang="en-US" sz="1600" kern="1200" dirty="0"/>
        </a:p>
      </dsp:txBody>
      <dsp:txXfrm>
        <a:off x="3494" y="0"/>
        <a:ext cx="1352193" cy="285777"/>
      </dsp:txXfrm>
    </dsp:sp>
    <dsp:sp modelId="{74DFB44B-639B-4780-A87C-DA07D82964F2}">
      <dsp:nvSpPr>
        <dsp:cNvPr id="0" name=""/>
        <dsp:cNvSpPr/>
      </dsp:nvSpPr>
      <dsp:spPr>
        <a:xfrm>
          <a:off x="3494" y="577073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50EC7-077A-409C-9657-50E4EC8052A5}">
      <dsp:nvSpPr>
        <dsp:cNvPr id="0" name=""/>
        <dsp:cNvSpPr/>
      </dsp:nvSpPr>
      <dsp:spPr>
        <a:xfrm>
          <a:off x="98147" y="510966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Drawings</a:t>
          </a:r>
        </a:p>
      </dsp:txBody>
      <dsp:txXfrm>
        <a:off x="98147" y="510966"/>
        <a:ext cx="1257540" cy="231549"/>
      </dsp:txXfrm>
    </dsp:sp>
    <dsp:sp modelId="{B7753C68-87E2-4DC4-A83A-31E2BB2CB3C0}">
      <dsp:nvSpPr>
        <dsp:cNvPr id="0" name=""/>
        <dsp:cNvSpPr/>
      </dsp:nvSpPr>
      <dsp:spPr>
        <a:xfrm>
          <a:off x="3494" y="80862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8D004-2540-4A83-882F-7626EEEE0157}">
      <dsp:nvSpPr>
        <dsp:cNvPr id="0" name=""/>
        <dsp:cNvSpPr/>
      </dsp:nvSpPr>
      <dsp:spPr>
        <a:xfrm>
          <a:off x="98147" y="742515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Specifications</a:t>
          </a:r>
        </a:p>
      </dsp:txBody>
      <dsp:txXfrm>
        <a:off x="98147" y="742515"/>
        <a:ext cx="1257540" cy="231549"/>
      </dsp:txXfrm>
    </dsp:sp>
    <dsp:sp modelId="{E4F7C4C3-A91D-4D98-866B-4B72D4000065}">
      <dsp:nvSpPr>
        <dsp:cNvPr id="0" name=""/>
        <dsp:cNvSpPr/>
      </dsp:nvSpPr>
      <dsp:spPr>
        <a:xfrm>
          <a:off x="3494" y="104017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727AA-167D-4DE1-A11B-B01BEBC2D4D5}">
      <dsp:nvSpPr>
        <dsp:cNvPr id="0" name=""/>
        <dsp:cNvSpPr/>
      </dsp:nvSpPr>
      <dsp:spPr>
        <a:xfrm>
          <a:off x="98147" y="97406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Documents</a:t>
          </a:r>
        </a:p>
      </dsp:txBody>
      <dsp:txXfrm>
        <a:off x="98147" y="974064"/>
        <a:ext cx="1257540" cy="231549"/>
      </dsp:txXfrm>
    </dsp:sp>
    <dsp:sp modelId="{F403E207-29A7-4CD1-BE68-6F4280C7FF4B}">
      <dsp:nvSpPr>
        <dsp:cNvPr id="0" name=""/>
        <dsp:cNvSpPr/>
      </dsp:nvSpPr>
      <dsp:spPr>
        <a:xfrm>
          <a:off x="3494" y="1271721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852EF-1767-4CA8-89BE-14585DAD5992}">
      <dsp:nvSpPr>
        <dsp:cNvPr id="0" name=""/>
        <dsp:cNvSpPr/>
      </dsp:nvSpPr>
      <dsp:spPr>
        <a:xfrm>
          <a:off x="98147" y="120561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Design Review</a:t>
          </a:r>
        </a:p>
      </dsp:txBody>
      <dsp:txXfrm>
        <a:off x="98147" y="1205614"/>
        <a:ext cx="1257540" cy="231549"/>
      </dsp:txXfrm>
    </dsp:sp>
    <dsp:sp modelId="{EECFCEEC-F65D-4222-81D0-64E85BD14682}">
      <dsp:nvSpPr>
        <dsp:cNvPr id="0" name=""/>
        <dsp:cNvSpPr/>
      </dsp:nvSpPr>
      <dsp:spPr>
        <a:xfrm>
          <a:off x="1423297" y="285777"/>
          <a:ext cx="1352193" cy="1590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E0B38-E725-42D2-A2CC-7F7ACC6C07C2}">
      <dsp:nvSpPr>
        <dsp:cNvPr id="0" name=""/>
        <dsp:cNvSpPr/>
      </dsp:nvSpPr>
      <dsp:spPr>
        <a:xfrm>
          <a:off x="1423297" y="345522"/>
          <a:ext cx="99337" cy="99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F9B7B-65DF-486A-B53F-9386CD57FE30}">
      <dsp:nvSpPr>
        <dsp:cNvPr id="0" name=""/>
        <dsp:cNvSpPr/>
      </dsp:nvSpPr>
      <dsp:spPr>
        <a:xfrm>
          <a:off x="1423297" y="0"/>
          <a:ext cx="1352193" cy="28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Construction</a:t>
          </a:r>
          <a:endParaRPr lang="en-US" sz="1600" kern="1200" dirty="0"/>
        </a:p>
      </dsp:txBody>
      <dsp:txXfrm>
        <a:off x="1423297" y="0"/>
        <a:ext cx="1352193" cy="285777"/>
      </dsp:txXfrm>
    </dsp:sp>
    <dsp:sp modelId="{04C1347B-E2D4-45C4-A381-7CA51497679B}">
      <dsp:nvSpPr>
        <dsp:cNvPr id="0" name=""/>
        <dsp:cNvSpPr/>
      </dsp:nvSpPr>
      <dsp:spPr>
        <a:xfrm>
          <a:off x="1423297" y="577073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7A089-2CE3-4AAD-96E2-79F94800489A}">
      <dsp:nvSpPr>
        <dsp:cNvPr id="0" name=""/>
        <dsp:cNvSpPr/>
      </dsp:nvSpPr>
      <dsp:spPr>
        <a:xfrm>
          <a:off x="1517951" y="510966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Submittals</a:t>
          </a:r>
          <a:endParaRPr lang="en-US" sz="800" kern="1200" dirty="0"/>
        </a:p>
      </dsp:txBody>
      <dsp:txXfrm>
        <a:off x="1517951" y="510966"/>
        <a:ext cx="1257540" cy="231549"/>
      </dsp:txXfrm>
    </dsp:sp>
    <dsp:sp modelId="{45810AC1-52AD-4F4B-842E-15B542473FF7}">
      <dsp:nvSpPr>
        <dsp:cNvPr id="0" name=""/>
        <dsp:cNvSpPr/>
      </dsp:nvSpPr>
      <dsp:spPr>
        <a:xfrm>
          <a:off x="1423297" y="80862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646C4-BC36-4351-A641-6B758453FA97}">
      <dsp:nvSpPr>
        <dsp:cNvPr id="0" name=""/>
        <dsp:cNvSpPr/>
      </dsp:nvSpPr>
      <dsp:spPr>
        <a:xfrm>
          <a:off x="1517951" y="742515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RFI’s</a:t>
          </a:r>
          <a:endParaRPr lang="en-US" sz="800" kern="1200" dirty="0"/>
        </a:p>
      </dsp:txBody>
      <dsp:txXfrm>
        <a:off x="1517951" y="742515"/>
        <a:ext cx="1257540" cy="231549"/>
      </dsp:txXfrm>
    </dsp:sp>
    <dsp:sp modelId="{EC2E2ADA-246E-47F9-8D8C-D47FF19EEE7F}">
      <dsp:nvSpPr>
        <dsp:cNvPr id="0" name=""/>
        <dsp:cNvSpPr/>
      </dsp:nvSpPr>
      <dsp:spPr>
        <a:xfrm>
          <a:off x="1423297" y="104017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0CBB1-19EC-4722-BEB7-51C5BC7A8681}">
      <dsp:nvSpPr>
        <dsp:cNvPr id="0" name=""/>
        <dsp:cNvSpPr/>
      </dsp:nvSpPr>
      <dsp:spPr>
        <a:xfrm>
          <a:off x="1517951" y="97406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Change Docs</a:t>
          </a:r>
          <a:endParaRPr lang="en-US" sz="800" kern="1200" dirty="0"/>
        </a:p>
      </dsp:txBody>
      <dsp:txXfrm>
        <a:off x="1517951" y="974064"/>
        <a:ext cx="1257540" cy="231549"/>
      </dsp:txXfrm>
    </dsp:sp>
    <dsp:sp modelId="{F4564AED-9335-425E-A155-4208F911877C}">
      <dsp:nvSpPr>
        <dsp:cNvPr id="0" name=""/>
        <dsp:cNvSpPr/>
      </dsp:nvSpPr>
      <dsp:spPr>
        <a:xfrm>
          <a:off x="2843101" y="285777"/>
          <a:ext cx="1352193" cy="1590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60C35-5FA2-4A92-88A4-FF4D9707C2D1}">
      <dsp:nvSpPr>
        <dsp:cNvPr id="0" name=""/>
        <dsp:cNvSpPr/>
      </dsp:nvSpPr>
      <dsp:spPr>
        <a:xfrm>
          <a:off x="2843101" y="345522"/>
          <a:ext cx="99337" cy="99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B845C-B8A4-48E5-AF3B-1B72478F561C}">
      <dsp:nvSpPr>
        <dsp:cNvPr id="0" name=""/>
        <dsp:cNvSpPr/>
      </dsp:nvSpPr>
      <dsp:spPr>
        <a:xfrm>
          <a:off x="2843101" y="0"/>
          <a:ext cx="1352193" cy="28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Quality</a:t>
          </a:r>
          <a:endParaRPr lang="en-US" sz="1600" kern="1200" dirty="0"/>
        </a:p>
      </dsp:txBody>
      <dsp:txXfrm>
        <a:off x="2843101" y="0"/>
        <a:ext cx="1352193" cy="285777"/>
      </dsp:txXfrm>
    </dsp:sp>
    <dsp:sp modelId="{9B2C9C14-8E90-48EB-8F97-E23485D19CD7}">
      <dsp:nvSpPr>
        <dsp:cNvPr id="0" name=""/>
        <dsp:cNvSpPr/>
      </dsp:nvSpPr>
      <dsp:spPr>
        <a:xfrm>
          <a:off x="2843101" y="577073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72810-82C4-46A1-B75D-3A85520D6D2E}">
      <dsp:nvSpPr>
        <dsp:cNvPr id="0" name=""/>
        <dsp:cNvSpPr/>
      </dsp:nvSpPr>
      <dsp:spPr>
        <a:xfrm>
          <a:off x="2937754" y="510966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Inspections</a:t>
          </a:r>
          <a:endParaRPr lang="en-US" sz="800" kern="1200" dirty="0"/>
        </a:p>
      </dsp:txBody>
      <dsp:txXfrm>
        <a:off x="2937754" y="510966"/>
        <a:ext cx="1257540" cy="231549"/>
      </dsp:txXfrm>
    </dsp:sp>
    <dsp:sp modelId="{C03470EE-43A8-4C64-9A62-717D25C4C68D}">
      <dsp:nvSpPr>
        <dsp:cNvPr id="0" name=""/>
        <dsp:cNvSpPr/>
      </dsp:nvSpPr>
      <dsp:spPr>
        <a:xfrm>
          <a:off x="2843101" y="80862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424E0-6E27-43DF-A09A-FA88AF57547F}">
      <dsp:nvSpPr>
        <dsp:cNvPr id="0" name=""/>
        <dsp:cNvSpPr/>
      </dsp:nvSpPr>
      <dsp:spPr>
        <a:xfrm>
          <a:off x="2937754" y="742515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Punchlist</a:t>
          </a:r>
          <a:endParaRPr lang="en-US" sz="800" kern="1200" dirty="0"/>
        </a:p>
      </dsp:txBody>
      <dsp:txXfrm>
        <a:off x="2937754" y="742515"/>
        <a:ext cx="1257540" cy="231549"/>
      </dsp:txXfrm>
    </dsp:sp>
    <dsp:sp modelId="{DBD3CE07-1871-4CC7-AC11-81605056B8B1}">
      <dsp:nvSpPr>
        <dsp:cNvPr id="0" name=""/>
        <dsp:cNvSpPr/>
      </dsp:nvSpPr>
      <dsp:spPr>
        <a:xfrm>
          <a:off x="4262904" y="285777"/>
          <a:ext cx="1352193" cy="1590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2E1D3-86B8-4DEA-9279-BB6B28B6F18C}">
      <dsp:nvSpPr>
        <dsp:cNvPr id="0" name=""/>
        <dsp:cNvSpPr/>
      </dsp:nvSpPr>
      <dsp:spPr>
        <a:xfrm>
          <a:off x="4262904" y="345522"/>
          <a:ext cx="99337" cy="99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156CC-C665-41A9-87E3-747617A080DC}">
      <dsp:nvSpPr>
        <dsp:cNvPr id="0" name=""/>
        <dsp:cNvSpPr/>
      </dsp:nvSpPr>
      <dsp:spPr>
        <a:xfrm>
          <a:off x="4262904" y="0"/>
          <a:ext cx="1352193" cy="28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Commissioning</a:t>
          </a:r>
          <a:endParaRPr lang="en-US" sz="1600" kern="1200" dirty="0"/>
        </a:p>
      </dsp:txBody>
      <dsp:txXfrm>
        <a:off x="4262904" y="0"/>
        <a:ext cx="1352193" cy="285777"/>
      </dsp:txXfrm>
    </dsp:sp>
    <dsp:sp modelId="{92B6FB6A-E601-4C10-B60D-B300B63F89D5}">
      <dsp:nvSpPr>
        <dsp:cNvPr id="0" name=""/>
        <dsp:cNvSpPr/>
      </dsp:nvSpPr>
      <dsp:spPr>
        <a:xfrm>
          <a:off x="4262904" y="577073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D5D6D-F371-43A9-9CCE-68728171A321}">
      <dsp:nvSpPr>
        <dsp:cNvPr id="0" name=""/>
        <dsp:cNvSpPr/>
      </dsp:nvSpPr>
      <dsp:spPr>
        <a:xfrm>
          <a:off x="4357558" y="510966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Equipment</a:t>
          </a:r>
          <a:endParaRPr lang="en-US" sz="800" kern="1200" dirty="0"/>
        </a:p>
      </dsp:txBody>
      <dsp:txXfrm>
        <a:off x="4357558" y="510966"/>
        <a:ext cx="1257540" cy="231549"/>
      </dsp:txXfrm>
    </dsp:sp>
    <dsp:sp modelId="{D1E9C2F3-5ACC-42D3-8170-E59E6A8817A8}">
      <dsp:nvSpPr>
        <dsp:cNvPr id="0" name=""/>
        <dsp:cNvSpPr/>
      </dsp:nvSpPr>
      <dsp:spPr>
        <a:xfrm>
          <a:off x="4262904" y="80862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8B610-08B6-45A2-A24C-80B89CB6129E}">
      <dsp:nvSpPr>
        <dsp:cNvPr id="0" name=""/>
        <dsp:cNvSpPr/>
      </dsp:nvSpPr>
      <dsp:spPr>
        <a:xfrm>
          <a:off x="4357558" y="742515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Checklists</a:t>
          </a:r>
          <a:endParaRPr lang="en-US" sz="800" kern="1200" dirty="0"/>
        </a:p>
      </dsp:txBody>
      <dsp:txXfrm>
        <a:off x="4357558" y="742515"/>
        <a:ext cx="1257540" cy="231549"/>
      </dsp:txXfrm>
    </dsp:sp>
    <dsp:sp modelId="{7965C6C2-5C16-4EDE-A194-C80637DA0B3D}">
      <dsp:nvSpPr>
        <dsp:cNvPr id="0" name=""/>
        <dsp:cNvSpPr/>
      </dsp:nvSpPr>
      <dsp:spPr>
        <a:xfrm>
          <a:off x="4262904" y="104017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DFE2A-B0F2-4ECD-A08C-A919F0770A9F}">
      <dsp:nvSpPr>
        <dsp:cNvPr id="0" name=""/>
        <dsp:cNvSpPr/>
      </dsp:nvSpPr>
      <dsp:spPr>
        <a:xfrm>
          <a:off x="4357558" y="97406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Functional Tests</a:t>
          </a:r>
          <a:endParaRPr lang="en-US" sz="800" kern="1200" dirty="0"/>
        </a:p>
      </dsp:txBody>
      <dsp:txXfrm>
        <a:off x="4357558" y="974064"/>
        <a:ext cx="1257540" cy="231549"/>
      </dsp:txXfrm>
    </dsp:sp>
    <dsp:sp modelId="{1C406FA2-85FE-4E50-88D8-D477F4B77990}">
      <dsp:nvSpPr>
        <dsp:cNvPr id="0" name=""/>
        <dsp:cNvSpPr/>
      </dsp:nvSpPr>
      <dsp:spPr>
        <a:xfrm>
          <a:off x="4262904" y="1271721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1CA7A-F5D8-437A-A6CD-81BCB594E025}">
      <dsp:nvSpPr>
        <dsp:cNvPr id="0" name=""/>
        <dsp:cNvSpPr/>
      </dsp:nvSpPr>
      <dsp:spPr>
        <a:xfrm>
          <a:off x="4357558" y="120561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Issues Log</a:t>
          </a:r>
          <a:endParaRPr lang="en-US" sz="800" kern="1200" dirty="0"/>
        </a:p>
      </dsp:txBody>
      <dsp:txXfrm>
        <a:off x="4357558" y="1205614"/>
        <a:ext cx="1257540" cy="231549"/>
      </dsp:txXfrm>
    </dsp:sp>
    <dsp:sp modelId="{EC6917AC-86BC-4AF8-BFBD-B23C0F9FF4F6}">
      <dsp:nvSpPr>
        <dsp:cNvPr id="0" name=""/>
        <dsp:cNvSpPr/>
      </dsp:nvSpPr>
      <dsp:spPr>
        <a:xfrm>
          <a:off x="5682708" y="285777"/>
          <a:ext cx="1352193" cy="1590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618FB-D0E9-4382-91AE-33E99CB29D0C}">
      <dsp:nvSpPr>
        <dsp:cNvPr id="0" name=""/>
        <dsp:cNvSpPr/>
      </dsp:nvSpPr>
      <dsp:spPr>
        <a:xfrm>
          <a:off x="5682708" y="345522"/>
          <a:ext cx="99337" cy="99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6253A-4BF7-4CA5-947F-C57FD2E3B360}">
      <dsp:nvSpPr>
        <dsp:cNvPr id="0" name=""/>
        <dsp:cNvSpPr/>
      </dsp:nvSpPr>
      <dsp:spPr>
        <a:xfrm>
          <a:off x="5682708" y="0"/>
          <a:ext cx="1352193" cy="28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Closeout</a:t>
          </a:r>
          <a:endParaRPr lang="en-US" sz="1600" kern="1200" dirty="0"/>
        </a:p>
      </dsp:txBody>
      <dsp:txXfrm>
        <a:off x="5682708" y="0"/>
        <a:ext cx="1352193" cy="285777"/>
      </dsp:txXfrm>
    </dsp:sp>
    <dsp:sp modelId="{1B5603E4-5A80-4B0A-8123-7D70B38A48B5}">
      <dsp:nvSpPr>
        <dsp:cNvPr id="0" name=""/>
        <dsp:cNvSpPr/>
      </dsp:nvSpPr>
      <dsp:spPr>
        <a:xfrm>
          <a:off x="5682708" y="577073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E1671-99A4-4EE7-B345-CFD2633BAE6A}">
      <dsp:nvSpPr>
        <dsp:cNvPr id="0" name=""/>
        <dsp:cNvSpPr/>
      </dsp:nvSpPr>
      <dsp:spPr>
        <a:xfrm>
          <a:off x="5777362" y="510966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O&amp;M’s</a:t>
          </a:r>
          <a:endParaRPr lang="en-US" sz="800" kern="1200" dirty="0"/>
        </a:p>
      </dsp:txBody>
      <dsp:txXfrm>
        <a:off x="5777362" y="510966"/>
        <a:ext cx="1257540" cy="231549"/>
      </dsp:txXfrm>
    </dsp:sp>
    <dsp:sp modelId="{D4AA9038-3DB0-4518-B1DF-3BCF932BB909}">
      <dsp:nvSpPr>
        <dsp:cNvPr id="0" name=""/>
        <dsp:cNvSpPr/>
      </dsp:nvSpPr>
      <dsp:spPr>
        <a:xfrm>
          <a:off x="5682708" y="80862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17F1B-DC8C-4B7A-B7B2-FC4769E7684B}">
      <dsp:nvSpPr>
        <dsp:cNvPr id="0" name=""/>
        <dsp:cNvSpPr/>
      </dsp:nvSpPr>
      <dsp:spPr>
        <a:xfrm>
          <a:off x="5777362" y="742515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Training</a:t>
          </a:r>
          <a:endParaRPr lang="en-US" sz="800" kern="1200" dirty="0"/>
        </a:p>
      </dsp:txBody>
      <dsp:txXfrm>
        <a:off x="5777362" y="742515"/>
        <a:ext cx="1257540" cy="231549"/>
      </dsp:txXfrm>
    </dsp:sp>
    <dsp:sp modelId="{221AAFED-C0E1-4472-8A85-A1A4748164B3}">
      <dsp:nvSpPr>
        <dsp:cNvPr id="0" name=""/>
        <dsp:cNvSpPr/>
      </dsp:nvSpPr>
      <dsp:spPr>
        <a:xfrm>
          <a:off x="5682708" y="104017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F68C0-2198-41B5-9F55-54741AC99F92}">
      <dsp:nvSpPr>
        <dsp:cNvPr id="0" name=""/>
        <dsp:cNvSpPr/>
      </dsp:nvSpPr>
      <dsp:spPr>
        <a:xfrm>
          <a:off x="5777362" y="97406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Warranty</a:t>
          </a:r>
          <a:endParaRPr lang="en-US" sz="800" kern="1200" dirty="0"/>
        </a:p>
      </dsp:txBody>
      <dsp:txXfrm>
        <a:off x="5777362" y="974064"/>
        <a:ext cx="1257540" cy="231549"/>
      </dsp:txXfrm>
    </dsp:sp>
    <dsp:sp modelId="{BC809A8E-B02D-41AE-9D27-E570392DF819}">
      <dsp:nvSpPr>
        <dsp:cNvPr id="0" name=""/>
        <dsp:cNvSpPr/>
      </dsp:nvSpPr>
      <dsp:spPr>
        <a:xfrm>
          <a:off x="5682708" y="1271721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FBB79-C5D0-48E9-A34D-039639CD8466}">
      <dsp:nvSpPr>
        <dsp:cNvPr id="0" name=""/>
        <dsp:cNvSpPr/>
      </dsp:nvSpPr>
      <dsp:spPr>
        <a:xfrm>
          <a:off x="5777362" y="120561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Spare Parts</a:t>
          </a:r>
          <a:endParaRPr lang="en-US" sz="800" kern="1200" dirty="0"/>
        </a:p>
      </dsp:txBody>
      <dsp:txXfrm>
        <a:off x="5777362" y="1205614"/>
        <a:ext cx="1257540" cy="231549"/>
      </dsp:txXfrm>
    </dsp:sp>
    <dsp:sp modelId="{AB811A63-EDF3-4176-834E-D6386EA7DA12}">
      <dsp:nvSpPr>
        <dsp:cNvPr id="0" name=""/>
        <dsp:cNvSpPr/>
      </dsp:nvSpPr>
      <dsp:spPr>
        <a:xfrm>
          <a:off x="7102512" y="285777"/>
          <a:ext cx="1352193" cy="1590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FF97B-9A57-4B88-904F-B8ABB2AFFD5E}">
      <dsp:nvSpPr>
        <dsp:cNvPr id="0" name=""/>
        <dsp:cNvSpPr/>
      </dsp:nvSpPr>
      <dsp:spPr>
        <a:xfrm>
          <a:off x="7102512" y="345522"/>
          <a:ext cx="99337" cy="99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CDEE3-20E0-4D28-8334-6E3146E18D51}">
      <dsp:nvSpPr>
        <dsp:cNvPr id="0" name=""/>
        <dsp:cNvSpPr/>
      </dsp:nvSpPr>
      <dsp:spPr>
        <a:xfrm>
          <a:off x="7102512" y="0"/>
          <a:ext cx="1352193" cy="28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Project </a:t>
          </a:r>
          <a:r>
            <a:rPr lang="en-US" sz="1600" kern="1200" dirty="0" err="1" smtClean="0"/>
            <a:t>Mgmt</a:t>
          </a:r>
          <a:endParaRPr lang="en-US" sz="1600" kern="1200" dirty="0"/>
        </a:p>
      </dsp:txBody>
      <dsp:txXfrm>
        <a:off x="7102512" y="0"/>
        <a:ext cx="1352193" cy="285777"/>
      </dsp:txXfrm>
    </dsp:sp>
    <dsp:sp modelId="{4B13C305-F729-427A-BE4B-CB6ED0038B11}">
      <dsp:nvSpPr>
        <dsp:cNvPr id="0" name=""/>
        <dsp:cNvSpPr/>
      </dsp:nvSpPr>
      <dsp:spPr>
        <a:xfrm>
          <a:off x="7102512" y="577073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D95E5-BF02-4491-931D-79301B1C8429}">
      <dsp:nvSpPr>
        <dsp:cNvPr id="0" name=""/>
        <dsp:cNvSpPr/>
      </dsp:nvSpPr>
      <dsp:spPr>
        <a:xfrm>
          <a:off x="7197165" y="510966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Field Reports</a:t>
          </a:r>
          <a:endParaRPr lang="en-US" sz="800" kern="1200" dirty="0"/>
        </a:p>
      </dsp:txBody>
      <dsp:txXfrm>
        <a:off x="7197165" y="510966"/>
        <a:ext cx="1257540" cy="231549"/>
      </dsp:txXfrm>
    </dsp:sp>
    <dsp:sp modelId="{92C4B1F8-9B90-4809-8AB2-C33807993E50}">
      <dsp:nvSpPr>
        <dsp:cNvPr id="0" name=""/>
        <dsp:cNvSpPr/>
      </dsp:nvSpPr>
      <dsp:spPr>
        <a:xfrm>
          <a:off x="7102512" y="80862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C51E4-BB4B-4C17-A44F-0BDA49FED67D}">
      <dsp:nvSpPr>
        <dsp:cNvPr id="0" name=""/>
        <dsp:cNvSpPr/>
      </dsp:nvSpPr>
      <dsp:spPr>
        <a:xfrm>
          <a:off x="7197165" y="742515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Meetings</a:t>
          </a:r>
          <a:endParaRPr lang="en-US" sz="800" kern="1200" dirty="0"/>
        </a:p>
      </dsp:txBody>
      <dsp:txXfrm>
        <a:off x="7197165" y="742515"/>
        <a:ext cx="1257540" cy="231549"/>
      </dsp:txXfrm>
    </dsp:sp>
    <dsp:sp modelId="{10F4F032-0C97-409B-8EBC-B4BE7C72F6F9}">
      <dsp:nvSpPr>
        <dsp:cNvPr id="0" name=""/>
        <dsp:cNvSpPr/>
      </dsp:nvSpPr>
      <dsp:spPr>
        <a:xfrm>
          <a:off x="7102512" y="104017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3B604-C0CB-4635-A53A-85F277A9AC1A}">
      <dsp:nvSpPr>
        <dsp:cNvPr id="0" name=""/>
        <dsp:cNvSpPr/>
      </dsp:nvSpPr>
      <dsp:spPr>
        <a:xfrm>
          <a:off x="7197165" y="97406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Transmittals</a:t>
          </a:r>
          <a:endParaRPr lang="en-US" sz="800" kern="1200" dirty="0"/>
        </a:p>
      </dsp:txBody>
      <dsp:txXfrm>
        <a:off x="7197165" y="974064"/>
        <a:ext cx="1257540" cy="231549"/>
      </dsp:txXfrm>
    </dsp:sp>
    <dsp:sp modelId="{A4AA4191-DE13-4E16-A721-5E180970DA32}">
      <dsp:nvSpPr>
        <dsp:cNvPr id="0" name=""/>
        <dsp:cNvSpPr/>
      </dsp:nvSpPr>
      <dsp:spPr>
        <a:xfrm>
          <a:off x="7102512" y="1271721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A2DC0-63A4-43B0-94C4-D26F7A2E55BA}">
      <dsp:nvSpPr>
        <dsp:cNvPr id="0" name=""/>
        <dsp:cNvSpPr/>
      </dsp:nvSpPr>
      <dsp:spPr>
        <a:xfrm>
          <a:off x="7197165" y="120561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Contacts</a:t>
          </a:r>
          <a:endParaRPr lang="en-US" sz="800" kern="1200" dirty="0"/>
        </a:p>
      </dsp:txBody>
      <dsp:txXfrm>
        <a:off x="7197165" y="1205614"/>
        <a:ext cx="1257540" cy="231549"/>
      </dsp:txXfrm>
    </dsp:sp>
    <dsp:sp modelId="{C7795ED1-6CEF-4CB0-839D-2BDF36984486}">
      <dsp:nvSpPr>
        <dsp:cNvPr id="0" name=""/>
        <dsp:cNvSpPr/>
      </dsp:nvSpPr>
      <dsp:spPr>
        <a:xfrm>
          <a:off x="7102512" y="1503270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CB626-1144-42C4-8C54-D1BA284FDE7A}">
      <dsp:nvSpPr>
        <dsp:cNvPr id="0" name=""/>
        <dsp:cNvSpPr/>
      </dsp:nvSpPr>
      <dsp:spPr>
        <a:xfrm>
          <a:off x="7197165" y="1437163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Companies</a:t>
          </a:r>
          <a:endParaRPr lang="en-US" sz="800" kern="1200" dirty="0"/>
        </a:p>
      </dsp:txBody>
      <dsp:txXfrm>
        <a:off x="7197165" y="1437163"/>
        <a:ext cx="1257540" cy="231549"/>
      </dsp:txXfrm>
    </dsp:sp>
    <dsp:sp modelId="{C49A735C-ECDE-4E83-ABC0-04A11B353FB3}">
      <dsp:nvSpPr>
        <dsp:cNvPr id="0" name=""/>
        <dsp:cNvSpPr/>
      </dsp:nvSpPr>
      <dsp:spPr>
        <a:xfrm>
          <a:off x="7102512" y="1734819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349B8-4248-4EE6-9A54-482E18D1EDC6}">
      <dsp:nvSpPr>
        <dsp:cNvPr id="0" name=""/>
        <dsp:cNvSpPr/>
      </dsp:nvSpPr>
      <dsp:spPr>
        <a:xfrm>
          <a:off x="7197165" y="1668712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Places</a:t>
          </a:r>
          <a:endParaRPr lang="en-US" sz="800" kern="1200" dirty="0"/>
        </a:p>
      </dsp:txBody>
      <dsp:txXfrm>
        <a:off x="7197165" y="1668712"/>
        <a:ext cx="1257540" cy="231549"/>
      </dsp:txXfrm>
    </dsp:sp>
    <dsp:sp modelId="{4EDBC4D2-EE52-4EA7-B595-485DB2516024}">
      <dsp:nvSpPr>
        <dsp:cNvPr id="0" name=""/>
        <dsp:cNvSpPr/>
      </dsp:nvSpPr>
      <dsp:spPr>
        <a:xfrm>
          <a:off x="7102512" y="1966368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22460-49A4-46F8-96D5-98546A5859F5}">
      <dsp:nvSpPr>
        <dsp:cNvPr id="0" name=""/>
        <dsp:cNvSpPr/>
      </dsp:nvSpPr>
      <dsp:spPr>
        <a:xfrm>
          <a:off x="7197165" y="1900261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Contracts</a:t>
          </a:r>
          <a:endParaRPr lang="en-US" sz="800" kern="1200" dirty="0"/>
        </a:p>
      </dsp:txBody>
      <dsp:txXfrm>
        <a:off x="7197165" y="1900261"/>
        <a:ext cx="1257540" cy="231549"/>
      </dsp:txXfrm>
    </dsp:sp>
    <dsp:sp modelId="{B541444E-279E-4F84-BDB8-0097768FBEC9}">
      <dsp:nvSpPr>
        <dsp:cNvPr id="0" name=""/>
        <dsp:cNvSpPr/>
      </dsp:nvSpPr>
      <dsp:spPr>
        <a:xfrm>
          <a:off x="7102512" y="2197918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AD87B-0FEC-46EF-BE4E-9C8EE495C56F}">
      <dsp:nvSpPr>
        <dsp:cNvPr id="0" name=""/>
        <dsp:cNvSpPr/>
      </dsp:nvSpPr>
      <dsp:spPr>
        <a:xfrm>
          <a:off x="7197165" y="2131810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Users / Roles</a:t>
          </a:r>
          <a:endParaRPr lang="en-US" sz="800" kern="1200" dirty="0"/>
        </a:p>
      </dsp:txBody>
      <dsp:txXfrm>
        <a:off x="7197165" y="2131810"/>
        <a:ext cx="1257540" cy="231549"/>
      </dsp:txXfrm>
    </dsp:sp>
    <dsp:sp modelId="{52E90364-6EAD-4865-A0C2-F4D1A1CB67F5}">
      <dsp:nvSpPr>
        <dsp:cNvPr id="0" name=""/>
        <dsp:cNvSpPr/>
      </dsp:nvSpPr>
      <dsp:spPr>
        <a:xfrm>
          <a:off x="7102512" y="2429467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82BD1-46CD-4059-A62A-76BB42EE72A2}">
      <dsp:nvSpPr>
        <dsp:cNvPr id="0" name=""/>
        <dsp:cNvSpPr/>
      </dsp:nvSpPr>
      <dsp:spPr>
        <a:xfrm>
          <a:off x="7197165" y="2363360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Customization</a:t>
          </a:r>
          <a:endParaRPr lang="en-US" sz="800" kern="1200" dirty="0"/>
        </a:p>
      </dsp:txBody>
      <dsp:txXfrm>
        <a:off x="7197165" y="2363360"/>
        <a:ext cx="1257540" cy="231549"/>
      </dsp:txXfrm>
    </dsp:sp>
    <dsp:sp modelId="{7E32B077-C54B-49F8-B2FE-CE28599BCE2A}">
      <dsp:nvSpPr>
        <dsp:cNvPr id="0" name=""/>
        <dsp:cNvSpPr/>
      </dsp:nvSpPr>
      <dsp:spPr>
        <a:xfrm>
          <a:off x="7102512" y="2661016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B3A6C-3D3F-4BA2-8953-8930B9349B09}">
      <dsp:nvSpPr>
        <dsp:cNvPr id="0" name=""/>
        <dsp:cNvSpPr/>
      </dsp:nvSpPr>
      <dsp:spPr>
        <a:xfrm>
          <a:off x="7197165" y="2594909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Notifications</a:t>
          </a:r>
          <a:endParaRPr lang="en-US" sz="800" kern="1200" dirty="0"/>
        </a:p>
      </dsp:txBody>
      <dsp:txXfrm>
        <a:off x="7197165" y="2594909"/>
        <a:ext cx="1257540" cy="2315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A35EA-077F-4F97-BF0C-5E0AE856DD1C}">
      <dsp:nvSpPr>
        <dsp:cNvPr id="0" name=""/>
        <dsp:cNvSpPr/>
      </dsp:nvSpPr>
      <dsp:spPr>
        <a:xfrm>
          <a:off x="3494" y="285777"/>
          <a:ext cx="1352193" cy="1590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B6E9B-A32E-4DAB-9EF4-EF8E47B13113}">
      <dsp:nvSpPr>
        <dsp:cNvPr id="0" name=""/>
        <dsp:cNvSpPr/>
      </dsp:nvSpPr>
      <dsp:spPr>
        <a:xfrm>
          <a:off x="3494" y="345522"/>
          <a:ext cx="99337" cy="99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69812-AF58-43D0-9277-7E8DCA87722E}">
      <dsp:nvSpPr>
        <dsp:cNvPr id="0" name=""/>
        <dsp:cNvSpPr/>
      </dsp:nvSpPr>
      <dsp:spPr>
        <a:xfrm>
          <a:off x="3494" y="0"/>
          <a:ext cx="1352193" cy="28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Design</a:t>
          </a:r>
          <a:endParaRPr lang="en-US" sz="1600" kern="1200" dirty="0"/>
        </a:p>
      </dsp:txBody>
      <dsp:txXfrm>
        <a:off x="3494" y="0"/>
        <a:ext cx="1352193" cy="285777"/>
      </dsp:txXfrm>
    </dsp:sp>
    <dsp:sp modelId="{74DFB44B-639B-4780-A87C-DA07D82964F2}">
      <dsp:nvSpPr>
        <dsp:cNvPr id="0" name=""/>
        <dsp:cNvSpPr/>
      </dsp:nvSpPr>
      <dsp:spPr>
        <a:xfrm>
          <a:off x="3494" y="577073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50EC7-077A-409C-9657-50E4EC8052A5}">
      <dsp:nvSpPr>
        <dsp:cNvPr id="0" name=""/>
        <dsp:cNvSpPr/>
      </dsp:nvSpPr>
      <dsp:spPr>
        <a:xfrm>
          <a:off x="98147" y="510966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Drawings</a:t>
          </a:r>
        </a:p>
      </dsp:txBody>
      <dsp:txXfrm>
        <a:off x="98147" y="510966"/>
        <a:ext cx="1257540" cy="231549"/>
      </dsp:txXfrm>
    </dsp:sp>
    <dsp:sp modelId="{B7753C68-87E2-4DC4-A83A-31E2BB2CB3C0}">
      <dsp:nvSpPr>
        <dsp:cNvPr id="0" name=""/>
        <dsp:cNvSpPr/>
      </dsp:nvSpPr>
      <dsp:spPr>
        <a:xfrm>
          <a:off x="3494" y="80862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8D004-2540-4A83-882F-7626EEEE0157}">
      <dsp:nvSpPr>
        <dsp:cNvPr id="0" name=""/>
        <dsp:cNvSpPr/>
      </dsp:nvSpPr>
      <dsp:spPr>
        <a:xfrm>
          <a:off x="98147" y="742515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Specifications</a:t>
          </a:r>
        </a:p>
      </dsp:txBody>
      <dsp:txXfrm>
        <a:off x="98147" y="742515"/>
        <a:ext cx="1257540" cy="231549"/>
      </dsp:txXfrm>
    </dsp:sp>
    <dsp:sp modelId="{E4F7C4C3-A91D-4D98-866B-4B72D4000065}">
      <dsp:nvSpPr>
        <dsp:cNvPr id="0" name=""/>
        <dsp:cNvSpPr/>
      </dsp:nvSpPr>
      <dsp:spPr>
        <a:xfrm>
          <a:off x="3494" y="104017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727AA-167D-4DE1-A11B-B01BEBC2D4D5}">
      <dsp:nvSpPr>
        <dsp:cNvPr id="0" name=""/>
        <dsp:cNvSpPr/>
      </dsp:nvSpPr>
      <dsp:spPr>
        <a:xfrm>
          <a:off x="98147" y="97406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Documents</a:t>
          </a:r>
        </a:p>
      </dsp:txBody>
      <dsp:txXfrm>
        <a:off x="98147" y="974064"/>
        <a:ext cx="1257540" cy="231549"/>
      </dsp:txXfrm>
    </dsp:sp>
    <dsp:sp modelId="{F403E207-29A7-4CD1-BE68-6F4280C7FF4B}">
      <dsp:nvSpPr>
        <dsp:cNvPr id="0" name=""/>
        <dsp:cNvSpPr/>
      </dsp:nvSpPr>
      <dsp:spPr>
        <a:xfrm>
          <a:off x="3494" y="1271721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852EF-1767-4CA8-89BE-14585DAD5992}">
      <dsp:nvSpPr>
        <dsp:cNvPr id="0" name=""/>
        <dsp:cNvSpPr/>
      </dsp:nvSpPr>
      <dsp:spPr>
        <a:xfrm>
          <a:off x="98147" y="120561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Design Review</a:t>
          </a:r>
        </a:p>
      </dsp:txBody>
      <dsp:txXfrm>
        <a:off x="98147" y="1205614"/>
        <a:ext cx="1257540" cy="231549"/>
      </dsp:txXfrm>
    </dsp:sp>
    <dsp:sp modelId="{EECFCEEC-F65D-4222-81D0-64E85BD14682}">
      <dsp:nvSpPr>
        <dsp:cNvPr id="0" name=""/>
        <dsp:cNvSpPr/>
      </dsp:nvSpPr>
      <dsp:spPr>
        <a:xfrm>
          <a:off x="1423297" y="285777"/>
          <a:ext cx="1352193" cy="1590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E0B38-E725-42D2-A2CC-7F7ACC6C07C2}">
      <dsp:nvSpPr>
        <dsp:cNvPr id="0" name=""/>
        <dsp:cNvSpPr/>
      </dsp:nvSpPr>
      <dsp:spPr>
        <a:xfrm>
          <a:off x="1423297" y="345522"/>
          <a:ext cx="99337" cy="99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F9B7B-65DF-486A-B53F-9386CD57FE30}">
      <dsp:nvSpPr>
        <dsp:cNvPr id="0" name=""/>
        <dsp:cNvSpPr/>
      </dsp:nvSpPr>
      <dsp:spPr>
        <a:xfrm>
          <a:off x="1423297" y="0"/>
          <a:ext cx="1352193" cy="28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Construction</a:t>
          </a:r>
          <a:endParaRPr lang="en-US" sz="1600" kern="1200" dirty="0"/>
        </a:p>
      </dsp:txBody>
      <dsp:txXfrm>
        <a:off x="1423297" y="0"/>
        <a:ext cx="1352193" cy="285777"/>
      </dsp:txXfrm>
    </dsp:sp>
    <dsp:sp modelId="{04C1347B-E2D4-45C4-A381-7CA51497679B}">
      <dsp:nvSpPr>
        <dsp:cNvPr id="0" name=""/>
        <dsp:cNvSpPr/>
      </dsp:nvSpPr>
      <dsp:spPr>
        <a:xfrm>
          <a:off x="1423297" y="577073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7A089-2CE3-4AAD-96E2-79F94800489A}">
      <dsp:nvSpPr>
        <dsp:cNvPr id="0" name=""/>
        <dsp:cNvSpPr/>
      </dsp:nvSpPr>
      <dsp:spPr>
        <a:xfrm>
          <a:off x="1517951" y="510966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Submittals</a:t>
          </a:r>
          <a:endParaRPr lang="en-US" sz="800" kern="1200" dirty="0"/>
        </a:p>
      </dsp:txBody>
      <dsp:txXfrm>
        <a:off x="1517951" y="510966"/>
        <a:ext cx="1257540" cy="231549"/>
      </dsp:txXfrm>
    </dsp:sp>
    <dsp:sp modelId="{45810AC1-52AD-4F4B-842E-15B542473FF7}">
      <dsp:nvSpPr>
        <dsp:cNvPr id="0" name=""/>
        <dsp:cNvSpPr/>
      </dsp:nvSpPr>
      <dsp:spPr>
        <a:xfrm>
          <a:off x="1423297" y="80862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646C4-BC36-4351-A641-6B758453FA97}">
      <dsp:nvSpPr>
        <dsp:cNvPr id="0" name=""/>
        <dsp:cNvSpPr/>
      </dsp:nvSpPr>
      <dsp:spPr>
        <a:xfrm>
          <a:off x="1517951" y="742515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RFI’s</a:t>
          </a:r>
          <a:endParaRPr lang="en-US" sz="800" kern="1200" dirty="0"/>
        </a:p>
      </dsp:txBody>
      <dsp:txXfrm>
        <a:off x="1517951" y="742515"/>
        <a:ext cx="1257540" cy="231549"/>
      </dsp:txXfrm>
    </dsp:sp>
    <dsp:sp modelId="{EC2E2ADA-246E-47F9-8D8C-D47FF19EEE7F}">
      <dsp:nvSpPr>
        <dsp:cNvPr id="0" name=""/>
        <dsp:cNvSpPr/>
      </dsp:nvSpPr>
      <dsp:spPr>
        <a:xfrm>
          <a:off x="1423297" y="104017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0CBB1-19EC-4722-BEB7-51C5BC7A8681}">
      <dsp:nvSpPr>
        <dsp:cNvPr id="0" name=""/>
        <dsp:cNvSpPr/>
      </dsp:nvSpPr>
      <dsp:spPr>
        <a:xfrm>
          <a:off x="1517951" y="97406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Change Docs</a:t>
          </a:r>
          <a:endParaRPr lang="en-US" sz="800" kern="1200" dirty="0"/>
        </a:p>
      </dsp:txBody>
      <dsp:txXfrm>
        <a:off x="1517951" y="974064"/>
        <a:ext cx="1257540" cy="231549"/>
      </dsp:txXfrm>
    </dsp:sp>
    <dsp:sp modelId="{F4564AED-9335-425E-A155-4208F911877C}">
      <dsp:nvSpPr>
        <dsp:cNvPr id="0" name=""/>
        <dsp:cNvSpPr/>
      </dsp:nvSpPr>
      <dsp:spPr>
        <a:xfrm>
          <a:off x="2843101" y="285777"/>
          <a:ext cx="1352193" cy="1590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60C35-5FA2-4A92-88A4-FF4D9707C2D1}">
      <dsp:nvSpPr>
        <dsp:cNvPr id="0" name=""/>
        <dsp:cNvSpPr/>
      </dsp:nvSpPr>
      <dsp:spPr>
        <a:xfrm>
          <a:off x="2843101" y="345522"/>
          <a:ext cx="99337" cy="99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B845C-B8A4-48E5-AF3B-1B72478F561C}">
      <dsp:nvSpPr>
        <dsp:cNvPr id="0" name=""/>
        <dsp:cNvSpPr/>
      </dsp:nvSpPr>
      <dsp:spPr>
        <a:xfrm>
          <a:off x="2843101" y="0"/>
          <a:ext cx="1352193" cy="28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Quality</a:t>
          </a:r>
          <a:endParaRPr lang="en-US" sz="1600" kern="1200" dirty="0"/>
        </a:p>
      </dsp:txBody>
      <dsp:txXfrm>
        <a:off x="2843101" y="0"/>
        <a:ext cx="1352193" cy="285777"/>
      </dsp:txXfrm>
    </dsp:sp>
    <dsp:sp modelId="{9B2C9C14-8E90-48EB-8F97-E23485D19CD7}">
      <dsp:nvSpPr>
        <dsp:cNvPr id="0" name=""/>
        <dsp:cNvSpPr/>
      </dsp:nvSpPr>
      <dsp:spPr>
        <a:xfrm>
          <a:off x="2843101" y="577073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72810-82C4-46A1-B75D-3A85520D6D2E}">
      <dsp:nvSpPr>
        <dsp:cNvPr id="0" name=""/>
        <dsp:cNvSpPr/>
      </dsp:nvSpPr>
      <dsp:spPr>
        <a:xfrm>
          <a:off x="2937754" y="510966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Inspections</a:t>
          </a:r>
          <a:endParaRPr lang="en-US" sz="800" kern="1200" dirty="0"/>
        </a:p>
      </dsp:txBody>
      <dsp:txXfrm>
        <a:off x="2937754" y="510966"/>
        <a:ext cx="1257540" cy="231549"/>
      </dsp:txXfrm>
    </dsp:sp>
    <dsp:sp modelId="{C03470EE-43A8-4C64-9A62-717D25C4C68D}">
      <dsp:nvSpPr>
        <dsp:cNvPr id="0" name=""/>
        <dsp:cNvSpPr/>
      </dsp:nvSpPr>
      <dsp:spPr>
        <a:xfrm>
          <a:off x="2843101" y="80862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424E0-6E27-43DF-A09A-FA88AF57547F}">
      <dsp:nvSpPr>
        <dsp:cNvPr id="0" name=""/>
        <dsp:cNvSpPr/>
      </dsp:nvSpPr>
      <dsp:spPr>
        <a:xfrm>
          <a:off x="2937754" y="742515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Punchlist</a:t>
          </a:r>
          <a:endParaRPr lang="en-US" sz="800" kern="1200" dirty="0"/>
        </a:p>
      </dsp:txBody>
      <dsp:txXfrm>
        <a:off x="2937754" y="742515"/>
        <a:ext cx="1257540" cy="231549"/>
      </dsp:txXfrm>
    </dsp:sp>
    <dsp:sp modelId="{DBD3CE07-1871-4CC7-AC11-81605056B8B1}">
      <dsp:nvSpPr>
        <dsp:cNvPr id="0" name=""/>
        <dsp:cNvSpPr/>
      </dsp:nvSpPr>
      <dsp:spPr>
        <a:xfrm>
          <a:off x="4262904" y="285777"/>
          <a:ext cx="1352193" cy="1590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2E1D3-86B8-4DEA-9279-BB6B28B6F18C}">
      <dsp:nvSpPr>
        <dsp:cNvPr id="0" name=""/>
        <dsp:cNvSpPr/>
      </dsp:nvSpPr>
      <dsp:spPr>
        <a:xfrm>
          <a:off x="4262904" y="345522"/>
          <a:ext cx="99337" cy="99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156CC-C665-41A9-87E3-747617A080DC}">
      <dsp:nvSpPr>
        <dsp:cNvPr id="0" name=""/>
        <dsp:cNvSpPr/>
      </dsp:nvSpPr>
      <dsp:spPr>
        <a:xfrm>
          <a:off x="4262904" y="0"/>
          <a:ext cx="1352193" cy="28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Commissioning</a:t>
          </a:r>
          <a:endParaRPr lang="en-US" sz="1600" kern="1200" dirty="0"/>
        </a:p>
      </dsp:txBody>
      <dsp:txXfrm>
        <a:off x="4262904" y="0"/>
        <a:ext cx="1352193" cy="285777"/>
      </dsp:txXfrm>
    </dsp:sp>
    <dsp:sp modelId="{92B6FB6A-E601-4C10-B60D-B300B63F89D5}">
      <dsp:nvSpPr>
        <dsp:cNvPr id="0" name=""/>
        <dsp:cNvSpPr/>
      </dsp:nvSpPr>
      <dsp:spPr>
        <a:xfrm>
          <a:off x="4262904" y="577073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D5D6D-F371-43A9-9CCE-68728171A321}">
      <dsp:nvSpPr>
        <dsp:cNvPr id="0" name=""/>
        <dsp:cNvSpPr/>
      </dsp:nvSpPr>
      <dsp:spPr>
        <a:xfrm>
          <a:off x="4357558" y="510966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Equipment</a:t>
          </a:r>
          <a:endParaRPr lang="en-US" sz="800" kern="1200" dirty="0"/>
        </a:p>
      </dsp:txBody>
      <dsp:txXfrm>
        <a:off x="4357558" y="510966"/>
        <a:ext cx="1257540" cy="231549"/>
      </dsp:txXfrm>
    </dsp:sp>
    <dsp:sp modelId="{D1E9C2F3-5ACC-42D3-8170-E59E6A8817A8}">
      <dsp:nvSpPr>
        <dsp:cNvPr id="0" name=""/>
        <dsp:cNvSpPr/>
      </dsp:nvSpPr>
      <dsp:spPr>
        <a:xfrm>
          <a:off x="4262904" y="80862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8B610-08B6-45A2-A24C-80B89CB6129E}">
      <dsp:nvSpPr>
        <dsp:cNvPr id="0" name=""/>
        <dsp:cNvSpPr/>
      </dsp:nvSpPr>
      <dsp:spPr>
        <a:xfrm>
          <a:off x="4357558" y="742515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Checklists</a:t>
          </a:r>
          <a:endParaRPr lang="en-US" sz="800" kern="1200" dirty="0"/>
        </a:p>
      </dsp:txBody>
      <dsp:txXfrm>
        <a:off x="4357558" y="742515"/>
        <a:ext cx="1257540" cy="231549"/>
      </dsp:txXfrm>
    </dsp:sp>
    <dsp:sp modelId="{7965C6C2-5C16-4EDE-A194-C80637DA0B3D}">
      <dsp:nvSpPr>
        <dsp:cNvPr id="0" name=""/>
        <dsp:cNvSpPr/>
      </dsp:nvSpPr>
      <dsp:spPr>
        <a:xfrm>
          <a:off x="4262904" y="104017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DFE2A-B0F2-4ECD-A08C-A919F0770A9F}">
      <dsp:nvSpPr>
        <dsp:cNvPr id="0" name=""/>
        <dsp:cNvSpPr/>
      </dsp:nvSpPr>
      <dsp:spPr>
        <a:xfrm>
          <a:off x="4357558" y="97406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Functional Tests</a:t>
          </a:r>
          <a:endParaRPr lang="en-US" sz="800" kern="1200" dirty="0"/>
        </a:p>
      </dsp:txBody>
      <dsp:txXfrm>
        <a:off x="4357558" y="974064"/>
        <a:ext cx="1257540" cy="231549"/>
      </dsp:txXfrm>
    </dsp:sp>
    <dsp:sp modelId="{1C406FA2-85FE-4E50-88D8-D477F4B77990}">
      <dsp:nvSpPr>
        <dsp:cNvPr id="0" name=""/>
        <dsp:cNvSpPr/>
      </dsp:nvSpPr>
      <dsp:spPr>
        <a:xfrm>
          <a:off x="4262904" y="1271721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1CA7A-F5D8-437A-A6CD-81BCB594E025}">
      <dsp:nvSpPr>
        <dsp:cNvPr id="0" name=""/>
        <dsp:cNvSpPr/>
      </dsp:nvSpPr>
      <dsp:spPr>
        <a:xfrm>
          <a:off x="4357558" y="120561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Issues Log</a:t>
          </a:r>
          <a:endParaRPr lang="en-US" sz="800" kern="1200" dirty="0"/>
        </a:p>
      </dsp:txBody>
      <dsp:txXfrm>
        <a:off x="4357558" y="1205614"/>
        <a:ext cx="1257540" cy="231549"/>
      </dsp:txXfrm>
    </dsp:sp>
    <dsp:sp modelId="{EC6917AC-86BC-4AF8-BFBD-B23C0F9FF4F6}">
      <dsp:nvSpPr>
        <dsp:cNvPr id="0" name=""/>
        <dsp:cNvSpPr/>
      </dsp:nvSpPr>
      <dsp:spPr>
        <a:xfrm>
          <a:off x="5682708" y="285777"/>
          <a:ext cx="1352193" cy="1590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618FB-D0E9-4382-91AE-33E99CB29D0C}">
      <dsp:nvSpPr>
        <dsp:cNvPr id="0" name=""/>
        <dsp:cNvSpPr/>
      </dsp:nvSpPr>
      <dsp:spPr>
        <a:xfrm>
          <a:off x="5682708" y="345522"/>
          <a:ext cx="99337" cy="99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6253A-4BF7-4CA5-947F-C57FD2E3B360}">
      <dsp:nvSpPr>
        <dsp:cNvPr id="0" name=""/>
        <dsp:cNvSpPr/>
      </dsp:nvSpPr>
      <dsp:spPr>
        <a:xfrm>
          <a:off x="5682708" y="0"/>
          <a:ext cx="1352193" cy="28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Closeout</a:t>
          </a:r>
          <a:endParaRPr lang="en-US" sz="1600" kern="1200" dirty="0"/>
        </a:p>
      </dsp:txBody>
      <dsp:txXfrm>
        <a:off x="5682708" y="0"/>
        <a:ext cx="1352193" cy="285777"/>
      </dsp:txXfrm>
    </dsp:sp>
    <dsp:sp modelId="{1B5603E4-5A80-4B0A-8123-7D70B38A48B5}">
      <dsp:nvSpPr>
        <dsp:cNvPr id="0" name=""/>
        <dsp:cNvSpPr/>
      </dsp:nvSpPr>
      <dsp:spPr>
        <a:xfrm>
          <a:off x="5682708" y="577073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E1671-99A4-4EE7-B345-CFD2633BAE6A}">
      <dsp:nvSpPr>
        <dsp:cNvPr id="0" name=""/>
        <dsp:cNvSpPr/>
      </dsp:nvSpPr>
      <dsp:spPr>
        <a:xfrm>
          <a:off x="5777362" y="510966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O&amp;M’s</a:t>
          </a:r>
          <a:endParaRPr lang="en-US" sz="800" kern="1200" dirty="0"/>
        </a:p>
      </dsp:txBody>
      <dsp:txXfrm>
        <a:off x="5777362" y="510966"/>
        <a:ext cx="1257540" cy="231549"/>
      </dsp:txXfrm>
    </dsp:sp>
    <dsp:sp modelId="{D4AA9038-3DB0-4518-B1DF-3BCF932BB909}">
      <dsp:nvSpPr>
        <dsp:cNvPr id="0" name=""/>
        <dsp:cNvSpPr/>
      </dsp:nvSpPr>
      <dsp:spPr>
        <a:xfrm>
          <a:off x="5682708" y="80862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17F1B-DC8C-4B7A-B7B2-FC4769E7684B}">
      <dsp:nvSpPr>
        <dsp:cNvPr id="0" name=""/>
        <dsp:cNvSpPr/>
      </dsp:nvSpPr>
      <dsp:spPr>
        <a:xfrm>
          <a:off x="5777362" y="742515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Training</a:t>
          </a:r>
          <a:endParaRPr lang="en-US" sz="800" kern="1200" dirty="0"/>
        </a:p>
      </dsp:txBody>
      <dsp:txXfrm>
        <a:off x="5777362" y="742515"/>
        <a:ext cx="1257540" cy="231549"/>
      </dsp:txXfrm>
    </dsp:sp>
    <dsp:sp modelId="{221AAFED-C0E1-4472-8A85-A1A4748164B3}">
      <dsp:nvSpPr>
        <dsp:cNvPr id="0" name=""/>
        <dsp:cNvSpPr/>
      </dsp:nvSpPr>
      <dsp:spPr>
        <a:xfrm>
          <a:off x="5682708" y="104017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F68C0-2198-41B5-9F55-54741AC99F92}">
      <dsp:nvSpPr>
        <dsp:cNvPr id="0" name=""/>
        <dsp:cNvSpPr/>
      </dsp:nvSpPr>
      <dsp:spPr>
        <a:xfrm>
          <a:off x="5777362" y="97406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Warranty</a:t>
          </a:r>
          <a:endParaRPr lang="en-US" sz="800" kern="1200" dirty="0"/>
        </a:p>
      </dsp:txBody>
      <dsp:txXfrm>
        <a:off x="5777362" y="974064"/>
        <a:ext cx="1257540" cy="231549"/>
      </dsp:txXfrm>
    </dsp:sp>
    <dsp:sp modelId="{BC809A8E-B02D-41AE-9D27-E570392DF819}">
      <dsp:nvSpPr>
        <dsp:cNvPr id="0" name=""/>
        <dsp:cNvSpPr/>
      </dsp:nvSpPr>
      <dsp:spPr>
        <a:xfrm>
          <a:off x="5682708" y="1271721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FBB79-C5D0-48E9-A34D-039639CD8466}">
      <dsp:nvSpPr>
        <dsp:cNvPr id="0" name=""/>
        <dsp:cNvSpPr/>
      </dsp:nvSpPr>
      <dsp:spPr>
        <a:xfrm>
          <a:off x="5777362" y="120561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Spare Parts</a:t>
          </a:r>
          <a:endParaRPr lang="en-US" sz="800" kern="1200" dirty="0"/>
        </a:p>
      </dsp:txBody>
      <dsp:txXfrm>
        <a:off x="5777362" y="1205614"/>
        <a:ext cx="1257540" cy="231549"/>
      </dsp:txXfrm>
    </dsp:sp>
    <dsp:sp modelId="{AB811A63-EDF3-4176-834E-D6386EA7DA12}">
      <dsp:nvSpPr>
        <dsp:cNvPr id="0" name=""/>
        <dsp:cNvSpPr/>
      </dsp:nvSpPr>
      <dsp:spPr>
        <a:xfrm>
          <a:off x="7102512" y="285777"/>
          <a:ext cx="1352193" cy="1590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FF97B-9A57-4B88-904F-B8ABB2AFFD5E}">
      <dsp:nvSpPr>
        <dsp:cNvPr id="0" name=""/>
        <dsp:cNvSpPr/>
      </dsp:nvSpPr>
      <dsp:spPr>
        <a:xfrm>
          <a:off x="7102512" y="345522"/>
          <a:ext cx="99337" cy="99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CDEE3-20E0-4D28-8334-6E3146E18D51}">
      <dsp:nvSpPr>
        <dsp:cNvPr id="0" name=""/>
        <dsp:cNvSpPr/>
      </dsp:nvSpPr>
      <dsp:spPr>
        <a:xfrm>
          <a:off x="7102512" y="0"/>
          <a:ext cx="1352193" cy="28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Project </a:t>
          </a:r>
          <a:r>
            <a:rPr lang="en-US" sz="1600" kern="1200" dirty="0" err="1" smtClean="0"/>
            <a:t>Mgmt</a:t>
          </a:r>
          <a:endParaRPr lang="en-US" sz="1600" kern="1200" dirty="0"/>
        </a:p>
      </dsp:txBody>
      <dsp:txXfrm>
        <a:off x="7102512" y="0"/>
        <a:ext cx="1352193" cy="285777"/>
      </dsp:txXfrm>
    </dsp:sp>
    <dsp:sp modelId="{4B13C305-F729-427A-BE4B-CB6ED0038B11}">
      <dsp:nvSpPr>
        <dsp:cNvPr id="0" name=""/>
        <dsp:cNvSpPr/>
      </dsp:nvSpPr>
      <dsp:spPr>
        <a:xfrm>
          <a:off x="7102512" y="577073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D95E5-BF02-4491-931D-79301B1C8429}">
      <dsp:nvSpPr>
        <dsp:cNvPr id="0" name=""/>
        <dsp:cNvSpPr/>
      </dsp:nvSpPr>
      <dsp:spPr>
        <a:xfrm>
          <a:off x="7197165" y="510966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Field Reports</a:t>
          </a:r>
          <a:endParaRPr lang="en-US" sz="800" kern="1200" dirty="0"/>
        </a:p>
      </dsp:txBody>
      <dsp:txXfrm>
        <a:off x="7197165" y="510966"/>
        <a:ext cx="1257540" cy="231549"/>
      </dsp:txXfrm>
    </dsp:sp>
    <dsp:sp modelId="{92C4B1F8-9B90-4809-8AB2-C33807993E50}">
      <dsp:nvSpPr>
        <dsp:cNvPr id="0" name=""/>
        <dsp:cNvSpPr/>
      </dsp:nvSpPr>
      <dsp:spPr>
        <a:xfrm>
          <a:off x="7102512" y="80862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C51E4-BB4B-4C17-A44F-0BDA49FED67D}">
      <dsp:nvSpPr>
        <dsp:cNvPr id="0" name=""/>
        <dsp:cNvSpPr/>
      </dsp:nvSpPr>
      <dsp:spPr>
        <a:xfrm>
          <a:off x="7197165" y="742515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Meetings</a:t>
          </a:r>
          <a:endParaRPr lang="en-US" sz="800" kern="1200" dirty="0"/>
        </a:p>
      </dsp:txBody>
      <dsp:txXfrm>
        <a:off x="7197165" y="742515"/>
        <a:ext cx="1257540" cy="231549"/>
      </dsp:txXfrm>
    </dsp:sp>
    <dsp:sp modelId="{10F4F032-0C97-409B-8EBC-B4BE7C72F6F9}">
      <dsp:nvSpPr>
        <dsp:cNvPr id="0" name=""/>
        <dsp:cNvSpPr/>
      </dsp:nvSpPr>
      <dsp:spPr>
        <a:xfrm>
          <a:off x="7102512" y="104017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3B604-C0CB-4635-A53A-85F277A9AC1A}">
      <dsp:nvSpPr>
        <dsp:cNvPr id="0" name=""/>
        <dsp:cNvSpPr/>
      </dsp:nvSpPr>
      <dsp:spPr>
        <a:xfrm>
          <a:off x="7197165" y="97406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Transmittals</a:t>
          </a:r>
          <a:endParaRPr lang="en-US" sz="800" kern="1200" dirty="0"/>
        </a:p>
      </dsp:txBody>
      <dsp:txXfrm>
        <a:off x="7197165" y="974064"/>
        <a:ext cx="1257540" cy="231549"/>
      </dsp:txXfrm>
    </dsp:sp>
    <dsp:sp modelId="{A4AA4191-DE13-4E16-A721-5E180970DA32}">
      <dsp:nvSpPr>
        <dsp:cNvPr id="0" name=""/>
        <dsp:cNvSpPr/>
      </dsp:nvSpPr>
      <dsp:spPr>
        <a:xfrm>
          <a:off x="7102512" y="1271721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A2DC0-63A4-43B0-94C4-D26F7A2E55BA}">
      <dsp:nvSpPr>
        <dsp:cNvPr id="0" name=""/>
        <dsp:cNvSpPr/>
      </dsp:nvSpPr>
      <dsp:spPr>
        <a:xfrm>
          <a:off x="7197165" y="120561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Contacts</a:t>
          </a:r>
          <a:endParaRPr lang="en-US" sz="800" kern="1200" dirty="0"/>
        </a:p>
      </dsp:txBody>
      <dsp:txXfrm>
        <a:off x="7197165" y="1205614"/>
        <a:ext cx="1257540" cy="231549"/>
      </dsp:txXfrm>
    </dsp:sp>
    <dsp:sp modelId="{C7795ED1-6CEF-4CB0-839D-2BDF36984486}">
      <dsp:nvSpPr>
        <dsp:cNvPr id="0" name=""/>
        <dsp:cNvSpPr/>
      </dsp:nvSpPr>
      <dsp:spPr>
        <a:xfrm>
          <a:off x="7102512" y="1503270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CB626-1144-42C4-8C54-D1BA284FDE7A}">
      <dsp:nvSpPr>
        <dsp:cNvPr id="0" name=""/>
        <dsp:cNvSpPr/>
      </dsp:nvSpPr>
      <dsp:spPr>
        <a:xfrm>
          <a:off x="7197165" y="1437163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Companies</a:t>
          </a:r>
          <a:endParaRPr lang="en-US" sz="800" kern="1200" dirty="0"/>
        </a:p>
      </dsp:txBody>
      <dsp:txXfrm>
        <a:off x="7197165" y="1437163"/>
        <a:ext cx="1257540" cy="231549"/>
      </dsp:txXfrm>
    </dsp:sp>
    <dsp:sp modelId="{C49A735C-ECDE-4E83-ABC0-04A11B353FB3}">
      <dsp:nvSpPr>
        <dsp:cNvPr id="0" name=""/>
        <dsp:cNvSpPr/>
      </dsp:nvSpPr>
      <dsp:spPr>
        <a:xfrm>
          <a:off x="7102512" y="1734819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349B8-4248-4EE6-9A54-482E18D1EDC6}">
      <dsp:nvSpPr>
        <dsp:cNvPr id="0" name=""/>
        <dsp:cNvSpPr/>
      </dsp:nvSpPr>
      <dsp:spPr>
        <a:xfrm>
          <a:off x="7197165" y="1668712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Places</a:t>
          </a:r>
          <a:endParaRPr lang="en-US" sz="800" kern="1200" dirty="0"/>
        </a:p>
      </dsp:txBody>
      <dsp:txXfrm>
        <a:off x="7197165" y="1668712"/>
        <a:ext cx="1257540" cy="231549"/>
      </dsp:txXfrm>
    </dsp:sp>
    <dsp:sp modelId="{4EDBC4D2-EE52-4EA7-B595-485DB2516024}">
      <dsp:nvSpPr>
        <dsp:cNvPr id="0" name=""/>
        <dsp:cNvSpPr/>
      </dsp:nvSpPr>
      <dsp:spPr>
        <a:xfrm>
          <a:off x="7102512" y="1966368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22460-49A4-46F8-96D5-98546A5859F5}">
      <dsp:nvSpPr>
        <dsp:cNvPr id="0" name=""/>
        <dsp:cNvSpPr/>
      </dsp:nvSpPr>
      <dsp:spPr>
        <a:xfrm>
          <a:off x="7197165" y="1900261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Contracts</a:t>
          </a:r>
          <a:endParaRPr lang="en-US" sz="800" kern="1200" dirty="0"/>
        </a:p>
      </dsp:txBody>
      <dsp:txXfrm>
        <a:off x="7197165" y="1900261"/>
        <a:ext cx="1257540" cy="231549"/>
      </dsp:txXfrm>
    </dsp:sp>
    <dsp:sp modelId="{B541444E-279E-4F84-BDB8-0097768FBEC9}">
      <dsp:nvSpPr>
        <dsp:cNvPr id="0" name=""/>
        <dsp:cNvSpPr/>
      </dsp:nvSpPr>
      <dsp:spPr>
        <a:xfrm>
          <a:off x="7102512" y="2197918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AD87B-0FEC-46EF-BE4E-9C8EE495C56F}">
      <dsp:nvSpPr>
        <dsp:cNvPr id="0" name=""/>
        <dsp:cNvSpPr/>
      </dsp:nvSpPr>
      <dsp:spPr>
        <a:xfrm>
          <a:off x="7197165" y="2131810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Users / Roles</a:t>
          </a:r>
          <a:endParaRPr lang="en-US" sz="800" kern="1200" dirty="0"/>
        </a:p>
      </dsp:txBody>
      <dsp:txXfrm>
        <a:off x="7197165" y="2131810"/>
        <a:ext cx="1257540" cy="231549"/>
      </dsp:txXfrm>
    </dsp:sp>
    <dsp:sp modelId="{52E90364-6EAD-4865-A0C2-F4D1A1CB67F5}">
      <dsp:nvSpPr>
        <dsp:cNvPr id="0" name=""/>
        <dsp:cNvSpPr/>
      </dsp:nvSpPr>
      <dsp:spPr>
        <a:xfrm>
          <a:off x="7102512" y="2429467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82BD1-46CD-4059-A62A-76BB42EE72A2}">
      <dsp:nvSpPr>
        <dsp:cNvPr id="0" name=""/>
        <dsp:cNvSpPr/>
      </dsp:nvSpPr>
      <dsp:spPr>
        <a:xfrm>
          <a:off x="7197165" y="2363360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Customization</a:t>
          </a:r>
          <a:endParaRPr lang="en-US" sz="800" kern="1200" dirty="0"/>
        </a:p>
      </dsp:txBody>
      <dsp:txXfrm>
        <a:off x="7197165" y="2363360"/>
        <a:ext cx="1257540" cy="231549"/>
      </dsp:txXfrm>
    </dsp:sp>
    <dsp:sp modelId="{7E32B077-C54B-49F8-B2FE-CE28599BCE2A}">
      <dsp:nvSpPr>
        <dsp:cNvPr id="0" name=""/>
        <dsp:cNvSpPr/>
      </dsp:nvSpPr>
      <dsp:spPr>
        <a:xfrm>
          <a:off x="7102512" y="2661016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B3A6C-3D3F-4BA2-8953-8930B9349B09}">
      <dsp:nvSpPr>
        <dsp:cNvPr id="0" name=""/>
        <dsp:cNvSpPr/>
      </dsp:nvSpPr>
      <dsp:spPr>
        <a:xfrm>
          <a:off x="7197165" y="2594909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Notifications</a:t>
          </a:r>
          <a:endParaRPr lang="en-US" sz="800" kern="1200" dirty="0"/>
        </a:p>
      </dsp:txBody>
      <dsp:txXfrm>
        <a:off x="7197165" y="2594909"/>
        <a:ext cx="1257540" cy="2315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A35EA-077F-4F97-BF0C-5E0AE856DD1C}">
      <dsp:nvSpPr>
        <dsp:cNvPr id="0" name=""/>
        <dsp:cNvSpPr/>
      </dsp:nvSpPr>
      <dsp:spPr>
        <a:xfrm>
          <a:off x="3494" y="285777"/>
          <a:ext cx="1352193" cy="1590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B6E9B-A32E-4DAB-9EF4-EF8E47B13113}">
      <dsp:nvSpPr>
        <dsp:cNvPr id="0" name=""/>
        <dsp:cNvSpPr/>
      </dsp:nvSpPr>
      <dsp:spPr>
        <a:xfrm>
          <a:off x="3494" y="345522"/>
          <a:ext cx="99337" cy="99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69812-AF58-43D0-9277-7E8DCA87722E}">
      <dsp:nvSpPr>
        <dsp:cNvPr id="0" name=""/>
        <dsp:cNvSpPr/>
      </dsp:nvSpPr>
      <dsp:spPr>
        <a:xfrm>
          <a:off x="3494" y="0"/>
          <a:ext cx="1352193" cy="28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Design</a:t>
          </a:r>
          <a:endParaRPr lang="en-US" sz="1600" kern="1200" dirty="0"/>
        </a:p>
      </dsp:txBody>
      <dsp:txXfrm>
        <a:off x="3494" y="0"/>
        <a:ext cx="1352193" cy="285777"/>
      </dsp:txXfrm>
    </dsp:sp>
    <dsp:sp modelId="{74DFB44B-639B-4780-A87C-DA07D82964F2}">
      <dsp:nvSpPr>
        <dsp:cNvPr id="0" name=""/>
        <dsp:cNvSpPr/>
      </dsp:nvSpPr>
      <dsp:spPr>
        <a:xfrm>
          <a:off x="3494" y="577073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50EC7-077A-409C-9657-50E4EC8052A5}">
      <dsp:nvSpPr>
        <dsp:cNvPr id="0" name=""/>
        <dsp:cNvSpPr/>
      </dsp:nvSpPr>
      <dsp:spPr>
        <a:xfrm>
          <a:off x="98147" y="510966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Drawings</a:t>
          </a:r>
        </a:p>
      </dsp:txBody>
      <dsp:txXfrm>
        <a:off x="98147" y="510966"/>
        <a:ext cx="1257540" cy="231549"/>
      </dsp:txXfrm>
    </dsp:sp>
    <dsp:sp modelId="{B7753C68-87E2-4DC4-A83A-31E2BB2CB3C0}">
      <dsp:nvSpPr>
        <dsp:cNvPr id="0" name=""/>
        <dsp:cNvSpPr/>
      </dsp:nvSpPr>
      <dsp:spPr>
        <a:xfrm>
          <a:off x="3494" y="80862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8D004-2540-4A83-882F-7626EEEE0157}">
      <dsp:nvSpPr>
        <dsp:cNvPr id="0" name=""/>
        <dsp:cNvSpPr/>
      </dsp:nvSpPr>
      <dsp:spPr>
        <a:xfrm>
          <a:off x="98147" y="742515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Specifications</a:t>
          </a:r>
        </a:p>
      </dsp:txBody>
      <dsp:txXfrm>
        <a:off x="98147" y="742515"/>
        <a:ext cx="1257540" cy="231549"/>
      </dsp:txXfrm>
    </dsp:sp>
    <dsp:sp modelId="{E4F7C4C3-A91D-4D98-866B-4B72D4000065}">
      <dsp:nvSpPr>
        <dsp:cNvPr id="0" name=""/>
        <dsp:cNvSpPr/>
      </dsp:nvSpPr>
      <dsp:spPr>
        <a:xfrm>
          <a:off x="3494" y="104017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727AA-167D-4DE1-A11B-B01BEBC2D4D5}">
      <dsp:nvSpPr>
        <dsp:cNvPr id="0" name=""/>
        <dsp:cNvSpPr/>
      </dsp:nvSpPr>
      <dsp:spPr>
        <a:xfrm>
          <a:off x="98147" y="97406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Documents</a:t>
          </a:r>
        </a:p>
      </dsp:txBody>
      <dsp:txXfrm>
        <a:off x="98147" y="974064"/>
        <a:ext cx="1257540" cy="231549"/>
      </dsp:txXfrm>
    </dsp:sp>
    <dsp:sp modelId="{F403E207-29A7-4CD1-BE68-6F4280C7FF4B}">
      <dsp:nvSpPr>
        <dsp:cNvPr id="0" name=""/>
        <dsp:cNvSpPr/>
      </dsp:nvSpPr>
      <dsp:spPr>
        <a:xfrm>
          <a:off x="3494" y="1271721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852EF-1767-4CA8-89BE-14585DAD5992}">
      <dsp:nvSpPr>
        <dsp:cNvPr id="0" name=""/>
        <dsp:cNvSpPr/>
      </dsp:nvSpPr>
      <dsp:spPr>
        <a:xfrm>
          <a:off x="98147" y="120561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Design Review</a:t>
          </a:r>
        </a:p>
      </dsp:txBody>
      <dsp:txXfrm>
        <a:off x="98147" y="1205614"/>
        <a:ext cx="1257540" cy="231549"/>
      </dsp:txXfrm>
    </dsp:sp>
    <dsp:sp modelId="{EECFCEEC-F65D-4222-81D0-64E85BD14682}">
      <dsp:nvSpPr>
        <dsp:cNvPr id="0" name=""/>
        <dsp:cNvSpPr/>
      </dsp:nvSpPr>
      <dsp:spPr>
        <a:xfrm>
          <a:off x="1423297" y="285777"/>
          <a:ext cx="1352193" cy="1590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E0B38-E725-42D2-A2CC-7F7ACC6C07C2}">
      <dsp:nvSpPr>
        <dsp:cNvPr id="0" name=""/>
        <dsp:cNvSpPr/>
      </dsp:nvSpPr>
      <dsp:spPr>
        <a:xfrm>
          <a:off x="1423297" y="345522"/>
          <a:ext cx="99337" cy="99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F9B7B-65DF-486A-B53F-9386CD57FE30}">
      <dsp:nvSpPr>
        <dsp:cNvPr id="0" name=""/>
        <dsp:cNvSpPr/>
      </dsp:nvSpPr>
      <dsp:spPr>
        <a:xfrm>
          <a:off x="1423297" y="0"/>
          <a:ext cx="1352193" cy="28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Construction</a:t>
          </a:r>
          <a:endParaRPr lang="en-US" sz="1600" kern="1200" dirty="0"/>
        </a:p>
      </dsp:txBody>
      <dsp:txXfrm>
        <a:off x="1423297" y="0"/>
        <a:ext cx="1352193" cy="285777"/>
      </dsp:txXfrm>
    </dsp:sp>
    <dsp:sp modelId="{04C1347B-E2D4-45C4-A381-7CA51497679B}">
      <dsp:nvSpPr>
        <dsp:cNvPr id="0" name=""/>
        <dsp:cNvSpPr/>
      </dsp:nvSpPr>
      <dsp:spPr>
        <a:xfrm>
          <a:off x="1423297" y="577073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7A089-2CE3-4AAD-96E2-79F94800489A}">
      <dsp:nvSpPr>
        <dsp:cNvPr id="0" name=""/>
        <dsp:cNvSpPr/>
      </dsp:nvSpPr>
      <dsp:spPr>
        <a:xfrm>
          <a:off x="1517951" y="510966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Submittals</a:t>
          </a:r>
          <a:endParaRPr lang="en-US" sz="800" kern="1200" dirty="0"/>
        </a:p>
      </dsp:txBody>
      <dsp:txXfrm>
        <a:off x="1517951" y="510966"/>
        <a:ext cx="1257540" cy="231549"/>
      </dsp:txXfrm>
    </dsp:sp>
    <dsp:sp modelId="{45810AC1-52AD-4F4B-842E-15B542473FF7}">
      <dsp:nvSpPr>
        <dsp:cNvPr id="0" name=""/>
        <dsp:cNvSpPr/>
      </dsp:nvSpPr>
      <dsp:spPr>
        <a:xfrm>
          <a:off x="1423297" y="80862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646C4-BC36-4351-A641-6B758453FA97}">
      <dsp:nvSpPr>
        <dsp:cNvPr id="0" name=""/>
        <dsp:cNvSpPr/>
      </dsp:nvSpPr>
      <dsp:spPr>
        <a:xfrm>
          <a:off x="1517951" y="742515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RFI’s</a:t>
          </a:r>
          <a:endParaRPr lang="en-US" sz="800" kern="1200" dirty="0"/>
        </a:p>
      </dsp:txBody>
      <dsp:txXfrm>
        <a:off x="1517951" y="742515"/>
        <a:ext cx="1257540" cy="231549"/>
      </dsp:txXfrm>
    </dsp:sp>
    <dsp:sp modelId="{EC2E2ADA-246E-47F9-8D8C-D47FF19EEE7F}">
      <dsp:nvSpPr>
        <dsp:cNvPr id="0" name=""/>
        <dsp:cNvSpPr/>
      </dsp:nvSpPr>
      <dsp:spPr>
        <a:xfrm>
          <a:off x="1423297" y="104017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0CBB1-19EC-4722-BEB7-51C5BC7A8681}">
      <dsp:nvSpPr>
        <dsp:cNvPr id="0" name=""/>
        <dsp:cNvSpPr/>
      </dsp:nvSpPr>
      <dsp:spPr>
        <a:xfrm>
          <a:off x="1517951" y="97406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Change Docs</a:t>
          </a:r>
          <a:endParaRPr lang="en-US" sz="800" kern="1200" dirty="0"/>
        </a:p>
      </dsp:txBody>
      <dsp:txXfrm>
        <a:off x="1517951" y="974064"/>
        <a:ext cx="1257540" cy="231549"/>
      </dsp:txXfrm>
    </dsp:sp>
    <dsp:sp modelId="{F4564AED-9335-425E-A155-4208F911877C}">
      <dsp:nvSpPr>
        <dsp:cNvPr id="0" name=""/>
        <dsp:cNvSpPr/>
      </dsp:nvSpPr>
      <dsp:spPr>
        <a:xfrm>
          <a:off x="2843101" y="285777"/>
          <a:ext cx="1352193" cy="1590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60C35-5FA2-4A92-88A4-FF4D9707C2D1}">
      <dsp:nvSpPr>
        <dsp:cNvPr id="0" name=""/>
        <dsp:cNvSpPr/>
      </dsp:nvSpPr>
      <dsp:spPr>
        <a:xfrm>
          <a:off x="2843101" y="345522"/>
          <a:ext cx="99337" cy="99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B845C-B8A4-48E5-AF3B-1B72478F561C}">
      <dsp:nvSpPr>
        <dsp:cNvPr id="0" name=""/>
        <dsp:cNvSpPr/>
      </dsp:nvSpPr>
      <dsp:spPr>
        <a:xfrm>
          <a:off x="2843101" y="0"/>
          <a:ext cx="1352193" cy="28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Quality</a:t>
          </a:r>
          <a:endParaRPr lang="en-US" sz="1600" kern="1200" dirty="0"/>
        </a:p>
      </dsp:txBody>
      <dsp:txXfrm>
        <a:off x="2843101" y="0"/>
        <a:ext cx="1352193" cy="285777"/>
      </dsp:txXfrm>
    </dsp:sp>
    <dsp:sp modelId="{9B2C9C14-8E90-48EB-8F97-E23485D19CD7}">
      <dsp:nvSpPr>
        <dsp:cNvPr id="0" name=""/>
        <dsp:cNvSpPr/>
      </dsp:nvSpPr>
      <dsp:spPr>
        <a:xfrm>
          <a:off x="2843101" y="577073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72810-82C4-46A1-B75D-3A85520D6D2E}">
      <dsp:nvSpPr>
        <dsp:cNvPr id="0" name=""/>
        <dsp:cNvSpPr/>
      </dsp:nvSpPr>
      <dsp:spPr>
        <a:xfrm>
          <a:off x="2937754" y="510966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Inspections</a:t>
          </a:r>
          <a:endParaRPr lang="en-US" sz="800" kern="1200" dirty="0"/>
        </a:p>
      </dsp:txBody>
      <dsp:txXfrm>
        <a:off x="2937754" y="510966"/>
        <a:ext cx="1257540" cy="231549"/>
      </dsp:txXfrm>
    </dsp:sp>
    <dsp:sp modelId="{C03470EE-43A8-4C64-9A62-717D25C4C68D}">
      <dsp:nvSpPr>
        <dsp:cNvPr id="0" name=""/>
        <dsp:cNvSpPr/>
      </dsp:nvSpPr>
      <dsp:spPr>
        <a:xfrm>
          <a:off x="2843101" y="80862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424E0-6E27-43DF-A09A-FA88AF57547F}">
      <dsp:nvSpPr>
        <dsp:cNvPr id="0" name=""/>
        <dsp:cNvSpPr/>
      </dsp:nvSpPr>
      <dsp:spPr>
        <a:xfrm>
          <a:off x="2937754" y="742515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Punchlist</a:t>
          </a:r>
          <a:endParaRPr lang="en-US" sz="800" kern="1200" dirty="0"/>
        </a:p>
      </dsp:txBody>
      <dsp:txXfrm>
        <a:off x="2937754" y="742515"/>
        <a:ext cx="1257540" cy="231549"/>
      </dsp:txXfrm>
    </dsp:sp>
    <dsp:sp modelId="{DBD3CE07-1871-4CC7-AC11-81605056B8B1}">
      <dsp:nvSpPr>
        <dsp:cNvPr id="0" name=""/>
        <dsp:cNvSpPr/>
      </dsp:nvSpPr>
      <dsp:spPr>
        <a:xfrm>
          <a:off x="4262904" y="285777"/>
          <a:ext cx="1352193" cy="1590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2E1D3-86B8-4DEA-9279-BB6B28B6F18C}">
      <dsp:nvSpPr>
        <dsp:cNvPr id="0" name=""/>
        <dsp:cNvSpPr/>
      </dsp:nvSpPr>
      <dsp:spPr>
        <a:xfrm>
          <a:off x="4262904" y="345522"/>
          <a:ext cx="99337" cy="99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156CC-C665-41A9-87E3-747617A080DC}">
      <dsp:nvSpPr>
        <dsp:cNvPr id="0" name=""/>
        <dsp:cNvSpPr/>
      </dsp:nvSpPr>
      <dsp:spPr>
        <a:xfrm>
          <a:off x="4262904" y="0"/>
          <a:ext cx="1352193" cy="28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Commissioning</a:t>
          </a:r>
          <a:endParaRPr lang="en-US" sz="1600" kern="1200" dirty="0"/>
        </a:p>
      </dsp:txBody>
      <dsp:txXfrm>
        <a:off x="4262904" y="0"/>
        <a:ext cx="1352193" cy="285777"/>
      </dsp:txXfrm>
    </dsp:sp>
    <dsp:sp modelId="{92B6FB6A-E601-4C10-B60D-B300B63F89D5}">
      <dsp:nvSpPr>
        <dsp:cNvPr id="0" name=""/>
        <dsp:cNvSpPr/>
      </dsp:nvSpPr>
      <dsp:spPr>
        <a:xfrm>
          <a:off x="4262904" y="577073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D5D6D-F371-43A9-9CCE-68728171A321}">
      <dsp:nvSpPr>
        <dsp:cNvPr id="0" name=""/>
        <dsp:cNvSpPr/>
      </dsp:nvSpPr>
      <dsp:spPr>
        <a:xfrm>
          <a:off x="4357558" y="510966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Equipment</a:t>
          </a:r>
          <a:endParaRPr lang="en-US" sz="800" kern="1200" dirty="0"/>
        </a:p>
      </dsp:txBody>
      <dsp:txXfrm>
        <a:off x="4357558" y="510966"/>
        <a:ext cx="1257540" cy="231549"/>
      </dsp:txXfrm>
    </dsp:sp>
    <dsp:sp modelId="{BC44886E-A85A-4745-A044-7B775CD6B546}">
      <dsp:nvSpPr>
        <dsp:cNvPr id="0" name=""/>
        <dsp:cNvSpPr/>
      </dsp:nvSpPr>
      <dsp:spPr>
        <a:xfrm>
          <a:off x="4262904" y="80862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B6148-EA3A-4E3D-B4AB-7CE95F810270}">
      <dsp:nvSpPr>
        <dsp:cNvPr id="0" name=""/>
        <dsp:cNvSpPr/>
      </dsp:nvSpPr>
      <dsp:spPr>
        <a:xfrm>
          <a:off x="4357558" y="742515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Systems</a:t>
          </a:r>
          <a:endParaRPr lang="en-US" sz="800" kern="1200" dirty="0"/>
        </a:p>
      </dsp:txBody>
      <dsp:txXfrm>
        <a:off x="4357558" y="742515"/>
        <a:ext cx="1257540" cy="231549"/>
      </dsp:txXfrm>
    </dsp:sp>
    <dsp:sp modelId="{1FA594B7-AAD8-47F4-9682-D1F822D9B167}">
      <dsp:nvSpPr>
        <dsp:cNvPr id="0" name=""/>
        <dsp:cNvSpPr/>
      </dsp:nvSpPr>
      <dsp:spPr>
        <a:xfrm>
          <a:off x="4262904" y="104017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A86FA-44FA-4D13-82A1-5F6368445653}">
      <dsp:nvSpPr>
        <dsp:cNvPr id="0" name=""/>
        <dsp:cNvSpPr/>
      </dsp:nvSpPr>
      <dsp:spPr>
        <a:xfrm>
          <a:off x="4357558" y="97406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Deliverables Tracking</a:t>
          </a:r>
          <a:endParaRPr lang="en-US" sz="800" kern="1200" dirty="0"/>
        </a:p>
      </dsp:txBody>
      <dsp:txXfrm>
        <a:off x="4357558" y="974064"/>
        <a:ext cx="1257540" cy="231549"/>
      </dsp:txXfrm>
    </dsp:sp>
    <dsp:sp modelId="{D1E9C2F3-5ACC-42D3-8170-E59E6A8817A8}">
      <dsp:nvSpPr>
        <dsp:cNvPr id="0" name=""/>
        <dsp:cNvSpPr/>
      </dsp:nvSpPr>
      <dsp:spPr>
        <a:xfrm>
          <a:off x="4262904" y="1271721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8B610-08B6-45A2-A24C-80B89CB6129E}">
      <dsp:nvSpPr>
        <dsp:cNvPr id="0" name=""/>
        <dsp:cNvSpPr/>
      </dsp:nvSpPr>
      <dsp:spPr>
        <a:xfrm>
          <a:off x="4357558" y="120561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Checklists</a:t>
          </a:r>
          <a:endParaRPr lang="en-US" sz="800" kern="1200" dirty="0"/>
        </a:p>
      </dsp:txBody>
      <dsp:txXfrm>
        <a:off x="4357558" y="1205614"/>
        <a:ext cx="1257540" cy="231549"/>
      </dsp:txXfrm>
    </dsp:sp>
    <dsp:sp modelId="{7965C6C2-5C16-4EDE-A194-C80637DA0B3D}">
      <dsp:nvSpPr>
        <dsp:cNvPr id="0" name=""/>
        <dsp:cNvSpPr/>
      </dsp:nvSpPr>
      <dsp:spPr>
        <a:xfrm>
          <a:off x="4262904" y="1503270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DFE2A-B0F2-4ECD-A08C-A919F0770A9F}">
      <dsp:nvSpPr>
        <dsp:cNvPr id="0" name=""/>
        <dsp:cNvSpPr/>
      </dsp:nvSpPr>
      <dsp:spPr>
        <a:xfrm>
          <a:off x="4357558" y="1437163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Functional Tests</a:t>
          </a:r>
          <a:endParaRPr lang="en-US" sz="800" kern="1200" dirty="0"/>
        </a:p>
      </dsp:txBody>
      <dsp:txXfrm>
        <a:off x="4357558" y="1437163"/>
        <a:ext cx="1257540" cy="231549"/>
      </dsp:txXfrm>
    </dsp:sp>
    <dsp:sp modelId="{1C406FA2-85FE-4E50-88D8-D477F4B77990}">
      <dsp:nvSpPr>
        <dsp:cNvPr id="0" name=""/>
        <dsp:cNvSpPr/>
      </dsp:nvSpPr>
      <dsp:spPr>
        <a:xfrm>
          <a:off x="4262904" y="1734819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1CA7A-F5D8-437A-A6CD-81BCB594E025}">
      <dsp:nvSpPr>
        <dsp:cNvPr id="0" name=""/>
        <dsp:cNvSpPr/>
      </dsp:nvSpPr>
      <dsp:spPr>
        <a:xfrm>
          <a:off x="4357558" y="1668712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Issues Log</a:t>
          </a:r>
          <a:endParaRPr lang="en-US" sz="800" kern="1200" dirty="0"/>
        </a:p>
      </dsp:txBody>
      <dsp:txXfrm>
        <a:off x="4357558" y="1668712"/>
        <a:ext cx="1257540" cy="231549"/>
      </dsp:txXfrm>
    </dsp:sp>
    <dsp:sp modelId="{EC6917AC-86BC-4AF8-BFBD-B23C0F9FF4F6}">
      <dsp:nvSpPr>
        <dsp:cNvPr id="0" name=""/>
        <dsp:cNvSpPr/>
      </dsp:nvSpPr>
      <dsp:spPr>
        <a:xfrm>
          <a:off x="5682708" y="285777"/>
          <a:ext cx="1352193" cy="1590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618FB-D0E9-4382-91AE-33E99CB29D0C}">
      <dsp:nvSpPr>
        <dsp:cNvPr id="0" name=""/>
        <dsp:cNvSpPr/>
      </dsp:nvSpPr>
      <dsp:spPr>
        <a:xfrm>
          <a:off x="5682708" y="345522"/>
          <a:ext cx="99337" cy="99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6253A-4BF7-4CA5-947F-C57FD2E3B360}">
      <dsp:nvSpPr>
        <dsp:cNvPr id="0" name=""/>
        <dsp:cNvSpPr/>
      </dsp:nvSpPr>
      <dsp:spPr>
        <a:xfrm>
          <a:off x="5682708" y="0"/>
          <a:ext cx="1352193" cy="28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Closeout</a:t>
          </a:r>
          <a:endParaRPr lang="en-US" sz="1600" kern="1200" dirty="0"/>
        </a:p>
      </dsp:txBody>
      <dsp:txXfrm>
        <a:off x="5682708" y="0"/>
        <a:ext cx="1352193" cy="285777"/>
      </dsp:txXfrm>
    </dsp:sp>
    <dsp:sp modelId="{1B5603E4-5A80-4B0A-8123-7D70B38A48B5}">
      <dsp:nvSpPr>
        <dsp:cNvPr id="0" name=""/>
        <dsp:cNvSpPr/>
      </dsp:nvSpPr>
      <dsp:spPr>
        <a:xfrm>
          <a:off x="5682708" y="577073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E1671-99A4-4EE7-B345-CFD2633BAE6A}">
      <dsp:nvSpPr>
        <dsp:cNvPr id="0" name=""/>
        <dsp:cNvSpPr/>
      </dsp:nvSpPr>
      <dsp:spPr>
        <a:xfrm>
          <a:off x="5777362" y="510966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O&amp;M’s</a:t>
          </a:r>
          <a:endParaRPr lang="en-US" sz="800" kern="1200" dirty="0"/>
        </a:p>
      </dsp:txBody>
      <dsp:txXfrm>
        <a:off x="5777362" y="510966"/>
        <a:ext cx="1257540" cy="231549"/>
      </dsp:txXfrm>
    </dsp:sp>
    <dsp:sp modelId="{D4AA9038-3DB0-4518-B1DF-3BCF932BB909}">
      <dsp:nvSpPr>
        <dsp:cNvPr id="0" name=""/>
        <dsp:cNvSpPr/>
      </dsp:nvSpPr>
      <dsp:spPr>
        <a:xfrm>
          <a:off x="5682708" y="80862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17F1B-DC8C-4B7A-B7B2-FC4769E7684B}">
      <dsp:nvSpPr>
        <dsp:cNvPr id="0" name=""/>
        <dsp:cNvSpPr/>
      </dsp:nvSpPr>
      <dsp:spPr>
        <a:xfrm>
          <a:off x="5777362" y="742515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Training</a:t>
          </a:r>
          <a:endParaRPr lang="en-US" sz="800" kern="1200" dirty="0"/>
        </a:p>
      </dsp:txBody>
      <dsp:txXfrm>
        <a:off x="5777362" y="742515"/>
        <a:ext cx="1257540" cy="231549"/>
      </dsp:txXfrm>
    </dsp:sp>
    <dsp:sp modelId="{221AAFED-C0E1-4472-8A85-A1A4748164B3}">
      <dsp:nvSpPr>
        <dsp:cNvPr id="0" name=""/>
        <dsp:cNvSpPr/>
      </dsp:nvSpPr>
      <dsp:spPr>
        <a:xfrm>
          <a:off x="5682708" y="104017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F68C0-2198-41B5-9F55-54741AC99F92}">
      <dsp:nvSpPr>
        <dsp:cNvPr id="0" name=""/>
        <dsp:cNvSpPr/>
      </dsp:nvSpPr>
      <dsp:spPr>
        <a:xfrm>
          <a:off x="5777362" y="97406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Warranty</a:t>
          </a:r>
          <a:endParaRPr lang="en-US" sz="800" kern="1200" dirty="0"/>
        </a:p>
      </dsp:txBody>
      <dsp:txXfrm>
        <a:off x="5777362" y="974064"/>
        <a:ext cx="1257540" cy="231549"/>
      </dsp:txXfrm>
    </dsp:sp>
    <dsp:sp modelId="{BC809A8E-B02D-41AE-9D27-E570392DF819}">
      <dsp:nvSpPr>
        <dsp:cNvPr id="0" name=""/>
        <dsp:cNvSpPr/>
      </dsp:nvSpPr>
      <dsp:spPr>
        <a:xfrm>
          <a:off x="5682708" y="1271721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FBB79-C5D0-48E9-A34D-039639CD8466}">
      <dsp:nvSpPr>
        <dsp:cNvPr id="0" name=""/>
        <dsp:cNvSpPr/>
      </dsp:nvSpPr>
      <dsp:spPr>
        <a:xfrm>
          <a:off x="5777362" y="120561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Spare Parts</a:t>
          </a:r>
          <a:endParaRPr lang="en-US" sz="800" kern="1200" dirty="0"/>
        </a:p>
      </dsp:txBody>
      <dsp:txXfrm>
        <a:off x="5777362" y="1205614"/>
        <a:ext cx="1257540" cy="231549"/>
      </dsp:txXfrm>
    </dsp:sp>
    <dsp:sp modelId="{AB811A63-EDF3-4176-834E-D6386EA7DA12}">
      <dsp:nvSpPr>
        <dsp:cNvPr id="0" name=""/>
        <dsp:cNvSpPr/>
      </dsp:nvSpPr>
      <dsp:spPr>
        <a:xfrm>
          <a:off x="7102512" y="285777"/>
          <a:ext cx="1352193" cy="1590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FF97B-9A57-4B88-904F-B8ABB2AFFD5E}">
      <dsp:nvSpPr>
        <dsp:cNvPr id="0" name=""/>
        <dsp:cNvSpPr/>
      </dsp:nvSpPr>
      <dsp:spPr>
        <a:xfrm>
          <a:off x="7102512" y="345522"/>
          <a:ext cx="99337" cy="99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CDEE3-20E0-4D28-8334-6E3146E18D51}">
      <dsp:nvSpPr>
        <dsp:cNvPr id="0" name=""/>
        <dsp:cNvSpPr/>
      </dsp:nvSpPr>
      <dsp:spPr>
        <a:xfrm>
          <a:off x="7102512" y="0"/>
          <a:ext cx="1352193" cy="28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Project </a:t>
          </a:r>
          <a:r>
            <a:rPr lang="en-US" sz="1600" kern="1200" dirty="0" err="1" smtClean="0"/>
            <a:t>Mgmt</a:t>
          </a:r>
          <a:endParaRPr lang="en-US" sz="1600" kern="1200" dirty="0"/>
        </a:p>
      </dsp:txBody>
      <dsp:txXfrm>
        <a:off x="7102512" y="0"/>
        <a:ext cx="1352193" cy="285777"/>
      </dsp:txXfrm>
    </dsp:sp>
    <dsp:sp modelId="{4B13C305-F729-427A-BE4B-CB6ED0038B11}">
      <dsp:nvSpPr>
        <dsp:cNvPr id="0" name=""/>
        <dsp:cNvSpPr/>
      </dsp:nvSpPr>
      <dsp:spPr>
        <a:xfrm>
          <a:off x="7102512" y="577073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D95E5-BF02-4491-931D-79301B1C8429}">
      <dsp:nvSpPr>
        <dsp:cNvPr id="0" name=""/>
        <dsp:cNvSpPr/>
      </dsp:nvSpPr>
      <dsp:spPr>
        <a:xfrm>
          <a:off x="7197165" y="510966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Field Reports</a:t>
          </a:r>
          <a:endParaRPr lang="en-US" sz="800" kern="1200" dirty="0"/>
        </a:p>
      </dsp:txBody>
      <dsp:txXfrm>
        <a:off x="7197165" y="510966"/>
        <a:ext cx="1257540" cy="231549"/>
      </dsp:txXfrm>
    </dsp:sp>
    <dsp:sp modelId="{92C4B1F8-9B90-4809-8AB2-C33807993E50}">
      <dsp:nvSpPr>
        <dsp:cNvPr id="0" name=""/>
        <dsp:cNvSpPr/>
      </dsp:nvSpPr>
      <dsp:spPr>
        <a:xfrm>
          <a:off x="7102512" y="80862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C51E4-BB4B-4C17-A44F-0BDA49FED67D}">
      <dsp:nvSpPr>
        <dsp:cNvPr id="0" name=""/>
        <dsp:cNvSpPr/>
      </dsp:nvSpPr>
      <dsp:spPr>
        <a:xfrm>
          <a:off x="7197165" y="742515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Meetings</a:t>
          </a:r>
          <a:endParaRPr lang="en-US" sz="800" kern="1200" dirty="0"/>
        </a:p>
      </dsp:txBody>
      <dsp:txXfrm>
        <a:off x="7197165" y="742515"/>
        <a:ext cx="1257540" cy="231549"/>
      </dsp:txXfrm>
    </dsp:sp>
    <dsp:sp modelId="{10F4F032-0C97-409B-8EBC-B4BE7C72F6F9}">
      <dsp:nvSpPr>
        <dsp:cNvPr id="0" name=""/>
        <dsp:cNvSpPr/>
      </dsp:nvSpPr>
      <dsp:spPr>
        <a:xfrm>
          <a:off x="7102512" y="104017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3B604-C0CB-4635-A53A-85F277A9AC1A}">
      <dsp:nvSpPr>
        <dsp:cNvPr id="0" name=""/>
        <dsp:cNvSpPr/>
      </dsp:nvSpPr>
      <dsp:spPr>
        <a:xfrm>
          <a:off x="7197165" y="97406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Transmittals</a:t>
          </a:r>
          <a:endParaRPr lang="en-US" sz="800" kern="1200" dirty="0"/>
        </a:p>
      </dsp:txBody>
      <dsp:txXfrm>
        <a:off x="7197165" y="974064"/>
        <a:ext cx="1257540" cy="231549"/>
      </dsp:txXfrm>
    </dsp:sp>
    <dsp:sp modelId="{A4AA4191-DE13-4E16-A721-5E180970DA32}">
      <dsp:nvSpPr>
        <dsp:cNvPr id="0" name=""/>
        <dsp:cNvSpPr/>
      </dsp:nvSpPr>
      <dsp:spPr>
        <a:xfrm>
          <a:off x="7102512" y="1271721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A2DC0-63A4-43B0-94C4-D26F7A2E55BA}">
      <dsp:nvSpPr>
        <dsp:cNvPr id="0" name=""/>
        <dsp:cNvSpPr/>
      </dsp:nvSpPr>
      <dsp:spPr>
        <a:xfrm>
          <a:off x="7197165" y="120561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Contacts</a:t>
          </a:r>
          <a:endParaRPr lang="en-US" sz="800" kern="1200" dirty="0"/>
        </a:p>
      </dsp:txBody>
      <dsp:txXfrm>
        <a:off x="7197165" y="1205614"/>
        <a:ext cx="1257540" cy="231549"/>
      </dsp:txXfrm>
    </dsp:sp>
    <dsp:sp modelId="{C7795ED1-6CEF-4CB0-839D-2BDF36984486}">
      <dsp:nvSpPr>
        <dsp:cNvPr id="0" name=""/>
        <dsp:cNvSpPr/>
      </dsp:nvSpPr>
      <dsp:spPr>
        <a:xfrm>
          <a:off x="7102512" y="1503270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CB626-1144-42C4-8C54-D1BA284FDE7A}">
      <dsp:nvSpPr>
        <dsp:cNvPr id="0" name=""/>
        <dsp:cNvSpPr/>
      </dsp:nvSpPr>
      <dsp:spPr>
        <a:xfrm>
          <a:off x="7197165" y="1437163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Companies</a:t>
          </a:r>
          <a:endParaRPr lang="en-US" sz="800" kern="1200" dirty="0"/>
        </a:p>
      </dsp:txBody>
      <dsp:txXfrm>
        <a:off x="7197165" y="1437163"/>
        <a:ext cx="1257540" cy="231549"/>
      </dsp:txXfrm>
    </dsp:sp>
    <dsp:sp modelId="{C49A735C-ECDE-4E83-ABC0-04A11B353FB3}">
      <dsp:nvSpPr>
        <dsp:cNvPr id="0" name=""/>
        <dsp:cNvSpPr/>
      </dsp:nvSpPr>
      <dsp:spPr>
        <a:xfrm>
          <a:off x="7102512" y="1734819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349B8-4248-4EE6-9A54-482E18D1EDC6}">
      <dsp:nvSpPr>
        <dsp:cNvPr id="0" name=""/>
        <dsp:cNvSpPr/>
      </dsp:nvSpPr>
      <dsp:spPr>
        <a:xfrm>
          <a:off x="7197165" y="1668712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Places</a:t>
          </a:r>
          <a:endParaRPr lang="en-US" sz="800" kern="1200" dirty="0"/>
        </a:p>
      </dsp:txBody>
      <dsp:txXfrm>
        <a:off x="7197165" y="1668712"/>
        <a:ext cx="1257540" cy="231549"/>
      </dsp:txXfrm>
    </dsp:sp>
    <dsp:sp modelId="{4EDBC4D2-EE52-4EA7-B595-485DB2516024}">
      <dsp:nvSpPr>
        <dsp:cNvPr id="0" name=""/>
        <dsp:cNvSpPr/>
      </dsp:nvSpPr>
      <dsp:spPr>
        <a:xfrm>
          <a:off x="7102512" y="1966368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22460-49A4-46F8-96D5-98546A5859F5}">
      <dsp:nvSpPr>
        <dsp:cNvPr id="0" name=""/>
        <dsp:cNvSpPr/>
      </dsp:nvSpPr>
      <dsp:spPr>
        <a:xfrm>
          <a:off x="7197165" y="1900261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Contracts</a:t>
          </a:r>
          <a:endParaRPr lang="en-US" sz="800" kern="1200" dirty="0"/>
        </a:p>
      </dsp:txBody>
      <dsp:txXfrm>
        <a:off x="7197165" y="1900261"/>
        <a:ext cx="1257540" cy="231549"/>
      </dsp:txXfrm>
    </dsp:sp>
    <dsp:sp modelId="{B541444E-279E-4F84-BDB8-0097768FBEC9}">
      <dsp:nvSpPr>
        <dsp:cNvPr id="0" name=""/>
        <dsp:cNvSpPr/>
      </dsp:nvSpPr>
      <dsp:spPr>
        <a:xfrm>
          <a:off x="7102512" y="2197918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AD87B-0FEC-46EF-BE4E-9C8EE495C56F}">
      <dsp:nvSpPr>
        <dsp:cNvPr id="0" name=""/>
        <dsp:cNvSpPr/>
      </dsp:nvSpPr>
      <dsp:spPr>
        <a:xfrm>
          <a:off x="7197165" y="2131810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Users / Roles</a:t>
          </a:r>
          <a:endParaRPr lang="en-US" sz="800" kern="1200" dirty="0"/>
        </a:p>
      </dsp:txBody>
      <dsp:txXfrm>
        <a:off x="7197165" y="2131810"/>
        <a:ext cx="1257540" cy="231549"/>
      </dsp:txXfrm>
    </dsp:sp>
    <dsp:sp modelId="{52E90364-6EAD-4865-A0C2-F4D1A1CB67F5}">
      <dsp:nvSpPr>
        <dsp:cNvPr id="0" name=""/>
        <dsp:cNvSpPr/>
      </dsp:nvSpPr>
      <dsp:spPr>
        <a:xfrm>
          <a:off x="7102512" y="2429467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82BD1-46CD-4059-A62A-76BB42EE72A2}">
      <dsp:nvSpPr>
        <dsp:cNvPr id="0" name=""/>
        <dsp:cNvSpPr/>
      </dsp:nvSpPr>
      <dsp:spPr>
        <a:xfrm>
          <a:off x="7197165" y="2363360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Customization</a:t>
          </a:r>
          <a:endParaRPr lang="en-US" sz="800" kern="1200" dirty="0"/>
        </a:p>
      </dsp:txBody>
      <dsp:txXfrm>
        <a:off x="7197165" y="2363360"/>
        <a:ext cx="1257540" cy="231549"/>
      </dsp:txXfrm>
    </dsp:sp>
    <dsp:sp modelId="{7E32B077-C54B-49F8-B2FE-CE28599BCE2A}">
      <dsp:nvSpPr>
        <dsp:cNvPr id="0" name=""/>
        <dsp:cNvSpPr/>
      </dsp:nvSpPr>
      <dsp:spPr>
        <a:xfrm>
          <a:off x="7102512" y="2661016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B3A6C-3D3F-4BA2-8953-8930B9349B09}">
      <dsp:nvSpPr>
        <dsp:cNvPr id="0" name=""/>
        <dsp:cNvSpPr/>
      </dsp:nvSpPr>
      <dsp:spPr>
        <a:xfrm>
          <a:off x="7197165" y="2594909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Notifications</a:t>
          </a:r>
          <a:endParaRPr lang="en-US" sz="800" kern="1200" dirty="0"/>
        </a:p>
      </dsp:txBody>
      <dsp:txXfrm>
        <a:off x="7197165" y="2594909"/>
        <a:ext cx="1257540" cy="2315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A35EA-077F-4F97-BF0C-5E0AE856DD1C}">
      <dsp:nvSpPr>
        <dsp:cNvPr id="0" name=""/>
        <dsp:cNvSpPr/>
      </dsp:nvSpPr>
      <dsp:spPr>
        <a:xfrm>
          <a:off x="1784" y="285893"/>
          <a:ext cx="1352740" cy="1591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B6E9B-A32E-4DAB-9EF4-EF8E47B13113}">
      <dsp:nvSpPr>
        <dsp:cNvPr id="0" name=""/>
        <dsp:cNvSpPr/>
      </dsp:nvSpPr>
      <dsp:spPr>
        <a:xfrm>
          <a:off x="1784" y="345661"/>
          <a:ext cx="99377" cy="99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69812-AF58-43D0-9277-7E8DCA87722E}">
      <dsp:nvSpPr>
        <dsp:cNvPr id="0" name=""/>
        <dsp:cNvSpPr/>
      </dsp:nvSpPr>
      <dsp:spPr>
        <a:xfrm>
          <a:off x="1784" y="0"/>
          <a:ext cx="1352740" cy="28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Design</a:t>
          </a:r>
          <a:endParaRPr lang="en-US" sz="1600" kern="1200" dirty="0"/>
        </a:p>
      </dsp:txBody>
      <dsp:txXfrm>
        <a:off x="1784" y="0"/>
        <a:ext cx="1352740" cy="285893"/>
      </dsp:txXfrm>
    </dsp:sp>
    <dsp:sp modelId="{74DFB44B-639B-4780-A87C-DA07D82964F2}">
      <dsp:nvSpPr>
        <dsp:cNvPr id="0" name=""/>
        <dsp:cNvSpPr/>
      </dsp:nvSpPr>
      <dsp:spPr>
        <a:xfrm>
          <a:off x="1784" y="577307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50EC7-077A-409C-9657-50E4EC8052A5}">
      <dsp:nvSpPr>
        <dsp:cNvPr id="0" name=""/>
        <dsp:cNvSpPr/>
      </dsp:nvSpPr>
      <dsp:spPr>
        <a:xfrm>
          <a:off x="96476" y="511173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Drawings</a:t>
          </a:r>
        </a:p>
      </dsp:txBody>
      <dsp:txXfrm>
        <a:off x="96476" y="511173"/>
        <a:ext cx="1258049" cy="231642"/>
      </dsp:txXfrm>
    </dsp:sp>
    <dsp:sp modelId="{B7753C68-87E2-4DC4-A83A-31E2BB2CB3C0}">
      <dsp:nvSpPr>
        <dsp:cNvPr id="0" name=""/>
        <dsp:cNvSpPr/>
      </dsp:nvSpPr>
      <dsp:spPr>
        <a:xfrm>
          <a:off x="1784" y="808950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8D004-2540-4A83-882F-7626EEEE0157}">
      <dsp:nvSpPr>
        <dsp:cNvPr id="0" name=""/>
        <dsp:cNvSpPr/>
      </dsp:nvSpPr>
      <dsp:spPr>
        <a:xfrm>
          <a:off x="96476" y="742816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Specifications</a:t>
          </a:r>
        </a:p>
      </dsp:txBody>
      <dsp:txXfrm>
        <a:off x="96476" y="742816"/>
        <a:ext cx="1258049" cy="231642"/>
      </dsp:txXfrm>
    </dsp:sp>
    <dsp:sp modelId="{E4F7C4C3-A91D-4D98-866B-4B72D4000065}">
      <dsp:nvSpPr>
        <dsp:cNvPr id="0" name=""/>
        <dsp:cNvSpPr/>
      </dsp:nvSpPr>
      <dsp:spPr>
        <a:xfrm>
          <a:off x="1784" y="1040592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727AA-167D-4DE1-A11B-B01BEBC2D4D5}">
      <dsp:nvSpPr>
        <dsp:cNvPr id="0" name=""/>
        <dsp:cNvSpPr/>
      </dsp:nvSpPr>
      <dsp:spPr>
        <a:xfrm>
          <a:off x="96476" y="974458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Documents</a:t>
          </a:r>
        </a:p>
      </dsp:txBody>
      <dsp:txXfrm>
        <a:off x="96476" y="974458"/>
        <a:ext cx="1258049" cy="231642"/>
      </dsp:txXfrm>
    </dsp:sp>
    <dsp:sp modelId="{F403E207-29A7-4CD1-BE68-6F4280C7FF4B}">
      <dsp:nvSpPr>
        <dsp:cNvPr id="0" name=""/>
        <dsp:cNvSpPr/>
      </dsp:nvSpPr>
      <dsp:spPr>
        <a:xfrm>
          <a:off x="1784" y="1272235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852EF-1767-4CA8-89BE-14585DAD5992}">
      <dsp:nvSpPr>
        <dsp:cNvPr id="0" name=""/>
        <dsp:cNvSpPr/>
      </dsp:nvSpPr>
      <dsp:spPr>
        <a:xfrm>
          <a:off x="96476" y="1206101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Design Review</a:t>
          </a:r>
        </a:p>
      </dsp:txBody>
      <dsp:txXfrm>
        <a:off x="96476" y="1206101"/>
        <a:ext cx="1258049" cy="231642"/>
      </dsp:txXfrm>
    </dsp:sp>
    <dsp:sp modelId="{EECFCEEC-F65D-4222-81D0-64E85BD14682}">
      <dsp:nvSpPr>
        <dsp:cNvPr id="0" name=""/>
        <dsp:cNvSpPr/>
      </dsp:nvSpPr>
      <dsp:spPr>
        <a:xfrm>
          <a:off x="1422162" y="285893"/>
          <a:ext cx="1352740" cy="1591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E0B38-E725-42D2-A2CC-7F7ACC6C07C2}">
      <dsp:nvSpPr>
        <dsp:cNvPr id="0" name=""/>
        <dsp:cNvSpPr/>
      </dsp:nvSpPr>
      <dsp:spPr>
        <a:xfrm>
          <a:off x="1422162" y="345661"/>
          <a:ext cx="99377" cy="99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F9B7B-65DF-486A-B53F-9386CD57FE30}">
      <dsp:nvSpPr>
        <dsp:cNvPr id="0" name=""/>
        <dsp:cNvSpPr/>
      </dsp:nvSpPr>
      <dsp:spPr>
        <a:xfrm>
          <a:off x="1422162" y="0"/>
          <a:ext cx="1352740" cy="28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Construction</a:t>
          </a:r>
          <a:endParaRPr lang="en-US" sz="1600" kern="1200" dirty="0"/>
        </a:p>
      </dsp:txBody>
      <dsp:txXfrm>
        <a:off x="1422162" y="0"/>
        <a:ext cx="1352740" cy="285893"/>
      </dsp:txXfrm>
    </dsp:sp>
    <dsp:sp modelId="{04C1347B-E2D4-45C4-A381-7CA51497679B}">
      <dsp:nvSpPr>
        <dsp:cNvPr id="0" name=""/>
        <dsp:cNvSpPr/>
      </dsp:nvSpPr>
      <dsp:spPr>
        <a:xfrm>
          <a:off x="1422162" y="577307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7A089-2CE3-4AAD-96E2-79F94800489A}">
      <dsp:nvSpPr>
        <dsp:cNvPr id="0" name=""/>
        <dsp:cNvSpPr/>
      </dsp:nvSpPr>
      <dsp:spPr>
        <a:xfrm>
          <a:off x="1516854" y="511173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Submittals</a:t>
          </a:r>
          <a:endParaRPr lang="en-US" sz="800" kern="1200" dirty="0"/>
        </a:p>
      </dsp:txBody>
      <dsp:txXfrm>
        <a:off x="1516854" y="511173"/>
        <a:ext cx="1258049" cy="231642"/>
      </dsp:txXfrm>
    </dsp:sp>
    <dsp:sp modelId="{45810AC1-52AD-4F4B-842E-15B542473FF7}">
      <dsp:nvSpPr>
        <dsp:cNvPr id="0" name=""/>
        <dsp:cNvSpPr/>
      </dsp:nvSpPr>
      <dsp:spPr>
        <a:xfrm>
          <a:off x="1422162" y="808950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646C4-BC36-4351-A641-6B758453FA97}">
      <dsp:nvSpPr>
        <dsp:cNvPr id="0" name=""/>
        <dsp:cNvSpPr/>
      </dsp:nvSpPr>
      <dsp:spPr>
        <a:xfrm>
          <a:off x="1516854" y="742816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RFI’s</a:t>
          </a:r>
          <a:endParaRPr lang="en-US" sz="800" kern="1200" dirty="0"/>
        </a:p>
      </dsp:txBody>
      <dsp:txXfrm>
        <a:off x="1516854" y="742816"/>
        <a:ext cx="1258049" cy="231642"/>
      </dsp:txXfrm>
    </dsp:sp>
    <dsp:sp modelId="{EC2E2ADA-246E-47F9-8D8C-D47FF19EEE7F}">
      <dsp:nvSpPr>
        <dsp:cNvPr id="0" name=""/>
        <dsp:cNvSpPr/>
      </dsp:nvSpPr>
      <dsp:spPr>
        <a:xfrm>
          <a:off x="1422162" y="1040592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0CBB1-19EC-4722-BEB7-51C5BC7A8681}">
      <dsp:nvSpPr>
        <dsp:cNvPr id="0" name=""/>
        <dsp:cNvSpPr/>
      </dsp:nvSpPr>
      <dsp:spPr>
        <a:xfrm>
          <a:off x="1516854" y="974458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Change Docs</a:t>
          </a:r>
          <a:endParaRPr lang="en-US" sz="800" kern="1200" dirty="0"/>
        </a:p>
      </dsp:txBody>
      <dsp:txXfrm>
        <a:off x="1516854" y="974458"/>
        <a:ext cx="1258049" cy="231642"/>
      </dsp:txXfrm>
    </dsp:sp>
    <dsp:sp modelId="{F4564AED-9335-425E-A155-4208F911877C}">
      <dsp:nvSpPr>
        <dsp:cNvPr id="0" name=""/>
        <dsp:cNvSpPr/>
      </dsp:nvSpPr>
      <dsp:spPr>
        <a:xfrm>
          <a:off x="2842540" y="285893"/>
          <a:ext cx="1352740" cy="1591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60C35-5FA2-4A92-88A4-FF4D9707C2D1}">
      <dsp:nvSpPr>
        <dsp:cNvPr id="0" name=""/>
        <dsp:cNvSpPr/>
      </dsp:nvSpPr>
      <dsp:spPr>
        <a:xfrm>
          <a:off x="2842540" y="345661"/>
          <a:ext cx="99377" cy="99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B845C-B8A4-48E5-AF3B-1B72478F561C}">
      <dsp:nvSpPr>
        <dsp:cNvPr id="0" name=""/>
        <dsp:cNvSpPr/>
      </dsp:nvSpPr>
      <dsp:spPr>
        <a:xfrm>
          <a:off x="2842540" y="0"/>
          <a:ext cx="1352740" cy="28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Quality</a:t>
          </a:r>
          <a:endParaRPr lang="en-US" sz="1600" kern="1200" dirty="0"/>
        </a:p>
      </dsp:txBody>
      <dsp:txXfrm>
        <a:off x="2842540" y="0"/>
        <a:ext cx="1352740" cy="285893"/>
      </dsp:txXfrm>
    </dsp:sp>
    <dsp:sp modelId="{9B2C9C14-8E90-48EB-8F97-E23485D19CD7}">
      <dsp:nvSpPr>
        <dsp:cNvPr id="0" name=""/>
        <dsp:cNvSpPr/>
      </dsp:nvSpPr>
      <dsp:spPr>
        <a:xfrm>
          <a:off x="2842540" y="577307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72810-82C4-46A1-B75D-3A85520D6D2E}">
      <dsp:nvSpPr>
        <dsp:cNvPr id="0" name=""/>
        <dsp:cNvSpPr/>
      </dsp:nvSpPr>
      <dsp:spPr>
        <a:xfrm>
          <a:off x="2937232" y="511173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Inspections</a:t>
          </a:r>
          <a:endParaRPr lang="en-US" sz="800" kern="1200" dirty="0"/>
        </a:p>
      </dsp:txBody>
      <dsp:txXfrm>
        <a:off x="2937232" y="511173"/>
        <a:ext cx="1258049" cy="231642"/>
      </dsp:txXfrm>
    </dsp:sp>
    <dsp:sp modelId="{C03470EE-43A8-4C64-9A62-717D25C4C68D}">
      <dsp:nvSpPr>
        <dsp:cNvPr id="0" name=""/>
        <dsp:cNvSpPr/>
      </dsp:nvSpPr>
      <dsp:spPr>
        <a:xfrm>
          <a:off x="2842540" y="808950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424E0-6E27-43DF-A09A-FA88AF57547F}">
      <dsp:nvSpPr>
        <dsp:cNvPr id="0" name=""/>
        <dsp:cNvSpPr/>
      </dsp:nvSpPr>
      <dsp:spPr>
        <a:xfrm>
          <a:off x="2937232" y="742816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Punchlist</a:t>
          </a:r>
          <a:endParaRPr lang="en-US" sz="800" kern="1200" dirty="0"/>
        </a:p>
      </dsp:txBody>
      <dsp:txXfrm>
        <a:off x="2937232" y="742816"/>
        <a:ext cx="1258049" cy="231642"/>
      </dsp:txXfrm>
    </dsp:sp>
    <dsp:sp modelId="{DBD3CE07-1871-4CC7-AC11-81605056B8B1}">
      <dsp:nvSpPr>
        <dsp:cNvPr id="0" name=""/>
        <dsp:cNvSpPr/>
      </dsp:nvSpPr>
      <dsp:spPr>
        <a:xfrm>
          <a:off x="4262918" y="285893"/>
          <a:ext cx="1352740" cy="1591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2E1D3-86B8-4DEA-9279-BB6B28B6F18C}">
      <dsp:nvSpPr>
        <dsp:cNvPr id="0" name=""/>
        <dsp:cNvSpPr/>
      </dsp:nvSpPr>
      <dsp:spPr>
        <a:xfrm>
          <a:off x="4262918" y="345661"/>
          <a:ext cx="99377" cy="99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156CC-C665-41A9-87E3-747617A080DC}">
      <dsp:nvSpPr>
        <dsp:cNvPr id="0" name=""/>
        <dsp:cNvSpPr/>
      </dsp:nvSpPr>
      <dsp:spPr>
        <a:xfrm>
          <a:off x="4262918" y="0"/>
          <a:ext cx="1352740" cy="28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Commissioning</a:t>
          </a:r>
          <a:endParaRPr lang="en-US" sz="1600" kern="1200" dirty="0"/>
        </a:p>
      </dsp:txBody>
      <dsp:txXfrm>
        <a:off x="4262918" y="0"/>
        <a:ext cx="1352740" cy="285893"/>
      </dsp:txXfrm>
    </dsp:sp>
    <dsp:sp modelId="{92B6FB6A-E601-4C10-B60D-B300B63F89D5}">
      <dsp:nvSpPr>
        <dsp:cNvPr id="0" name=""/>
        <dsp:cNvSpPr/>
      </dsp:nvSpPr>
      <dsp:spPr>
        <a:xfrm>
          <a:off x="4262918" y="577307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D5D6D-F371-43A9-9CCE-68728171A321}">
      <dsp:nvSpPr>
        <dsp:cNvPr id="0" name=""/>
        <dsp:cNvSpPr/>
      </dsp:nvSpPr>
      <dsp:spPr>
        <a:xfrm>
          <a:off x="4357610" y="511173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Equipment</a:t>
          </a:r>
          <a:endParaRPr lang="en-US" sz="800" kern="1200" dirty="0"/>
        </a:p>
      </dsp:txBody>
      <dsp:txXfrm>
        <a:off x="4357610" y="511173"/>
        <a:ext cx="1258049" cy="231642"/>
      </dsp:txXfrm>
    </dsp:sp>
    <dsp:sp modelId="{BC44886E-A85A-4745-A044-7B775CD6B546}">
      <dsp:nvSpPr>
        <dsp:cNvPr id="0" name=""/>
        <dsp:cNvSpPr/>
      </dsp:nvSpPr>
      <dsp:spPr>
        <a:xfrm>
          <a:off x="4262918" y="808950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B6148-EA3A-4E3D-B4AB-7CE95F810270}">
      <dsp:nvSpPr>
        <dsp:cNvPr id="0" name=""/>
        <dsp:cNvSpPr/>
      </dsp:nvSpPr>
      <dsp:spPr>
        <a:xfrm>
          <a:off x="4357610" y="742816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Systems</a:t>
          </a:r>
          <a:endParaRPr lang="en-US" sz="800" kern="1200" dirty="0"/>
        </a:p>
      </dsp:txBody>
      <dsp:txXfrm>
        <a:off x="4357610" y="742816"/>
        <a:ext cx="1258049" cy="231642"/>
      </dsp:txXfrm>
    </dsp:sp>
    <dsp:sp modelId="{1FA594B7-AAD8-47F4-9682-D1F822D9B167}">
      <dsp:nvSpPr>
        <dsp:cNvPr id="0" name=""/>
        <dsp:cNvSpPr/>
      </dsp:nvSpPr>
      <dsp:spPr>
        <a:xfrm>
          <a:off x="4262918" y="1040592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A86FA-44FA-4D13-82A1-5F6368445653}">
      <dsp:nvSpPr>
        <dsp:cNvPr id="0" name=""/>
        <dsp:cNvSpPr/>
      </dsp:nvSpPr>
      <dsp:spPr>
        <a:xfrm>
          <a:off x="4357610" y="974458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Deliverables Tracking</a:t>
          </a:r>
          <a:endParaRPr lang="en-US" sz="800" kern="1200" dirty="0"/>
        </a:p>
      </dsp:txBody>
      <dsp:txXfrm>
        <a:off x="4357610" y="974458"/>
        <a:ext cx="1258049" cy="231642"/>
      </dsp:txXfrm>
    </dsp:sp>
    <dsp:sp modelId="{D1E9C2F3-5ACC-42D3-8170-E59E6A8817A8}">
      <dsp:nvSpPr>
        <dsp:cNvPr id="0" name=""/>
        <dsp:cNvSpPr/>
      </dsp:nvSpPr>
      <dsp:spPr>
        <a:xfrm>
          <a:off x="4262918" y="1272235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8B610-08B6-45A2-A24C-80B89CB6129E}">
      <dsp:nvSpPr>
        <dsp:cNvPr id="0" name=""/>
        <dsp:cNvSpPr/>
      </dsp:nvSpPr>
      <dsp:spPr>
        <a:xfrm>
          <a:off x="4357610" y="1206101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Checklists</a:t>
          </a:r>
          <a:endParaRPr lang="en-US" sz="800" kern="1200" dirty="0"/>
        </a:p>
      </dsp:txBody>
      <dsp:txXfrm>
        <a:off x="4357610" y="1206101"/>
        <a:ext cx="1258049" cy="231642"/>
      </dsp:txXfrm>
    </dsp:sp>
    <dsp:sp modelId="{7965C6C2-5C16-4EDE-A194-C80637DA0B3D}">
      <dsp:nvSpPr>
        <dsp:cNvPr id="0" name=""/>
        <dsp:cNvSpPr/>
      </dsp:nvSpPr>
      <dsp:spPr>
        <a:xfrm>
          <a:off x="4262918" y="1503878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DFE2A-B0F2-4ECD-A08C-A919F0770A9F}">
      <dsp:nvSpPr>
        <dsp:cNvPr id="0" name=""/>
        <dsp:cNvSpPr/>
      </dsp:nvSpPr>
      <dsp:spPr>
        <a:xfrm>
          <a:off x="4357610" y="1437744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Functional Tests</a:t>
          </a:r>
          <a:endParaRPr lang="en-US" sz="800" kern="1200" dirty="0"/>
        </a:p>
      </dsp:txBody>
      <dsp:txXfrm>
        <a:off x="4357610" y="1437744"/>
        <a:ext cx="1258049" cy="231642"/>
      </dsp:txXfrm>
    </dsp:sp>
    <dsp:sp modelId="{1C406FA2-85FE-4E50-88D8-D477F4B77990}">
      <dsp:nvSpPr>
        <dsp:cNvPr id="0" name=""/>
        <dsp:cNvSpPr/>
      </dsp:nvSpPr>
      <dsp:spPr>
        <a:xfrm>
          <a:off x="4262918" y="1735521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1CA7A-F5D8-437A-A6CD-81BCB594E025}">
      <dsp:nvSpPr>
        <dsp:cNvPr id="0" name=""/>
        <dsp:cNvSpPr/>
      </dsp:nvSpPr>
      <dsp:spPr>
        <a:xfrm>
          <a:off x="4357610" y="1669387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Issues Log</a:t>
          </a:r>
          <a:endParaRPr lang="en-US" sz="800" kern="1200" dirty="0"/>
        </a:p>
      </dsp:txBody>
      <dsp:txXfrm>
        <a:off x="4357610" y="1669387"/>
        <a:ext cx="1258049" cy="231642"/>
      </dsp:txXfrm>
    </dsp:sp>
    <dsp:sp modelId="{EC6917AC-86BC-4AF8-BFBD-B23C0F9FF4F6}">
      <dsp:nvSpPr>
        <dsp:cNvPr id="0" name=""/>
        <dsp:cNvSpPr/>
      </dsp:nvSpPr>
      <dsp:spPr>
        <a:xfrm>
          <a:off x="5683296" y="285893"/>
          <a:ext cx="1352740" cy="1591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618FB-D0E9-4382-91AE-33E99CB29D0C}">
      <dsp:nvSpPr>
        <dsp:cNvPr id="0" name=""/>
        <dsp:cNvSpPr/>
      </dsp:nvSpPr>
      <dsp:spPr>
        <a:xfrm>
          <a:off x="5683296" y="345661"/>
          <a:ext cx="99377" cy="99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6253A-4BF7-4CA5-947F-C57FD2E3B360}">
      <dsp:nvSpPr>
        <dsp:cNvPr id="0" name=""/>
        <dsp:cNvSpPr/>
      </dsp:nvSpPr>
      <dsp:spPr>
        <a:xfrm>
          <a:off x="5683296" y="0"/>
          <a:ext cx="1352740" cy="28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Closeout</a:t>
          </a:r>
          <a:endParaRPr lang="en-US" sz="1600" kern="1200" dirty="0"/>
        </a:p>
      </dsp:txBody>
      <dsp:txXfrm>
        <a:off x="5683296" y="0"/>
        <a:ext cx="1352740" cy="285893"/>
      </dsp:txXfrm>
    </dsp:sp>
    <dsp:sp modelId="{1B5603E4-5A80-4B0A-8123-7D70B38A48B5}">
      <dsp:nvSpPr>
        <dsp:cNvPr id="0" name=""/>
        <dsp:cNvSpPr/>
      </dsp:nvSpPr>
      <dsp:spPr>
        <a:xfrm>
          <a:off x="5683296" y="577307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E1671-99A4-4EE7-B345-CFD2633BAE6A}">
      <dsp:nvSpPr>
        <dsp:cNvPr id="0" name=""/>
        <dsp:cNvSpPr/>
      </dsp:nvSpPr>
      <dsp:spPr>
        <a:xfrm>
          <a:off x="5777988" y="511173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O&amp;M’s</a:t>
          </a:r>
          <a:endParaRPr lang="en-US" sz="800" kern="1200" dirty="0"/>
        </a:p>
      </dsp:txBody>
      <dsp:txXfrm>
        <a:off x="5777988" y="511173"/>
        <a:ext cx="1258049" cy="231642"/>
      </dsp:txXfrm>
    </dsp:sp>
    <dsp:sp modelId="{D4AA9038-3DB0-4518-B1DF-3BCF932BB909}">
      <dsp:nvSpPr>
        <dsp:cNvPr id="0" name=""/>
        <dsp:cNvSpPr/>
      </dsp:nvSpPr>
      <dsp:spPr>
        <a:xfrm>
          <a:off x="5683296" y="808950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17F1B-DC8C-4B7A-B7B2-FC4769E7684B}">
      <dsp:nvSpPr>
        <dsp:cNvPr id="0" name=""/>
        <dsp:cNvSpPr/>
      </dsp:nvSpPr>
      <dsp:spPr>
        <a:xfrm>
          <a:off x="5777988" y="742816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Training</a:t>
          </a:r>
          <a:endParaRPr lang="en-US" sz="800" kern="1200" dirty="0"/>
        </a:p>
      </dsp:txBody>
      <dsp:txXfrm>
        <a:off x="5777988" y="742816"/>
        <a:ext cx="1258049" cy="231642"/>
      </dsp:txXfrm>
    </dsp:sp>
    <dsp:sp modelId="{221AAFED-C0E1-4472-8A85-A1A4748164B3}">
      <dsp:nvSpPr>
        <dsp:cNvPr id="0" name=""/>
        <dsp:cNvSpPr/>
      </dsp:nvSpPr>
      <dsp:spPr>
        <a:xfrm>
          <a:off x="5683296" y="1040592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F68C0-2198-41B5-9F55-54741AC99F92}">
      <dsp:nvSpPr>
        <dsp:cNvPr id="0" name=""/>
        <dsp:cNvSpPr/>
      </dsp:nvSpPr>
      <dsp:spPr>
        <a:xfrm>
          <a:off x="5777988" y="974458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Warranty</a:t>
          </a:r>
          <a:endParaRPr lang="en-US" sz="800" kern="1200" dirty="0"/>
        </a:p>
      </dsp:txBody>
      <dsp:txXfrm>
        <a:off x="5777988" y="974458"/>
        <a:ext cx="1258049" cy="231642"/>
      </dsp:txXfrm>
    </dsp:sp>
    <dsp:sp modelId="{BC809A8E-B02D-41AE-9D27-E570392DF819}">
      <dsp:nvSpPr>
        <dsp:cNvPr id="0" name=""/>
        <dsp:cNvSpPr/>
      </dsp:nvSpPr>
      <dsp:spPr>
        <a:xfrm>
          <a:off x="5683296" y="1272235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FBB79-C5D0-48E9-A34D-039639CD8466}">
      <dsp:nvSpPr>
        <dsp:cNvPr id="0" name=""/>
        <dsp:cNvSpPr/>
      </dsp:nvSpPr>
      <dsp:spPr>
        <a:xfrm>
          <a:off x="5777988" y="1206101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Spare Parts</a:t>
          </a:r>
          <a:endParaRPr lang="en-US" sz="800" kern="1200" dirty="0"/>
        </a:p>
      </dsp:txBody>
      <dsp:txXfrm>
        <a:off x="5777988" y="1206101"/>
        <a:ext cx="1258049" cy="231642"/>
      </dsp:txXfrm>
    </dsp:sp>
    <dsp:sp modelId="{AB811A63-EDF3-4176-834E-D6386EA7DA12}">
      <dsp:nvSpPr>
        <dsp:cNvPr id="0" name=""/>
        <dsp:cNvSpPr/>
      </dsp:nvSpPr>
      <dsp:spPr>
        <a:xfrm>
          <a:off x="7103674" y="285893"/>
          <a:ext cx="1352740" cy="1591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FF97B-9A57-4B88-904F-B8ABB2AFFD5E}">
      <dsp:nvSpPr>
        <dsp:cNvPr id="0" name=""/>
        <dsp:cNvSpPr/>
      </dsp:nvSpPr>
      <dsp:spPr>
        <a:xfrm>
          <a:off x="7103674" y="345661"/>
          <a:ext cx="99377" cy="99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CDEE3-20E0-4D28-8334-6E3146E18D51}">
      <dsp:nvSpPr>
        <dsp:cNvPr id="0" name=""/>
        <dsp:cNvSpPr/>
      </dsp:nvSpPr>
      <dsp:spPr>
        <a:xfrm>
          <a:off x="7103674" y="0"/>
          <a:ext cx="1352740" cy="28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Project </a:t>
          </a:r>
          <a:r>
            <a:rPr lang="en-US" sz="1600" kern="1200" dirty="0" err="1" smtClean="0"/>
            <a:t>Mgmt</a:t>
          </a:r>
          <a:endParaRPr lang="en-US" sz="1600" kern="1200" dirty="0"/>
        </a:p>
      </dsp:txBody>
      <dsp:txXfrm>
        <a:off x="7103674" y="0"/>
        <a:ext cx="1352740" cy="285893"/>
      </dsp:txXfrm>
    </dsp:sp>
    <dsp:sp modelId="{4B13C305-F729-427A-BE4B-CB6ED0038B11}">
      <dsp:nvSpPr>
        <dsp:cNvPr id="0" name=""/>
        <dsp:cNvSpPr/>
      </dsp:nvSpPr>
      <dsp:spPr>
        <a:xfrm>
          <a:off x="7103674" y="577307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D95E5-BF02-4491-931D-79301B1C8429}">
      <dsp:nvSpPr>
        <dsp:cNvPr id="0" name=""/>
        <dsp:cNvSpPr/>
      </dsp:nvSpPr>
      <dsp:spPr>
        <a:xfrm>
          <a:off x="7198366" y="511173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Field Reports</a:t>
          </a:r>
          <a:endParaRPr lang="en-US" sz="800" kern="1200" dirty="0"/>
        </a:p>
      </dsp:txBody>
      <dsp:txXfrm>
        <a:off x="7198366" y="511173"/>
        <a:ext cx="1258049" cy="231642"/>
      </dsp:txXfrm>
    </dsp:sp>
    <dsp:sp modelId="{92C4B1F8-9B90-4809-8AB2-C33807993E50}">
      <dsp:nvSpPr>
        <dsp:cNvPr id="0" name=""/>
        <dsp:cNvSpPr/>
      </dsp:nvSpPr>
      <dsp:spPr>
        <a:xfrm>
          <a:off x="7103674" y="808950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C51E4-BB4B-4C17-A44F-0BDA49FED67D}">
      <dsp:nvSpPr>
        <dsp:cNvPr id="0" name=""/>
        <dsp:cNvSpPr/>
      </dsp:nvSpPr>
      <dsp:spPr>
        <a:xfrm>
          <a:off x="7198366" y="742816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Meetings</a:t>
          </a:r>
          <a:endParaRPr lang="en-US" sz="800" kern="1200" dirty="0"/>
        </a:p>
      </dsp:txBody>
      <dsp:txXfrm>
        <a:off x="7198366" y="742816"/>
        <a:ext cx="1258049" cy="231642"/>
      </dsp:txXfrm>
    </dsp:sp>
    <dsp:sp modelId="{10F4F032-0C97-409B-8EBC-B4BE7C72F6F9}">
      <dsp:nvSpPr>
        <dsp:cNvPr id="0" name=""/>
        <dsp:cNvSpPr/>
      </dsp:nvSpPr>
      <dsp:spPr>
        <a:xfrm>
          <a:off x="7103674" y="1040592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3B604-C0CB-4635-A53A-85F277A9AC1A}">
      <dsp:nvSpPr>
        <dsp:cNvPr id="0" name=""/>
        <dsp:cNvSpPr/>
      </dsp:nvSpPr>
      <dsp:spPr>
        <a:xfrm>
          <a:off x="7198366" y="974458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Transmittals</a:t>
          </a:r>
          <a:endParaRPr lang="en-US" sz="800" kern="1200" dirty="0"/>
        </a:p>
      </dsp:txBody>
      <dsp:txXfrm>
        <a:off x="7198366" y="974458"/>
        <a:ext cx="1258049" cy="231642"/>
      </dsp:txXfrm>
    </dsp:sp>
    <dsp:sp modelId="{A4AA4191-DE13-4E16-A721-5E180970DA32}">
      <dsp:nvSpPr>
        <dsp:cNvPr id="0" name=""/>
        <dsp:cNvSpPr/>
      </dsp:nvSpPr>
      <dsp:spPr>
        <a:xfrm>
          <a:off x="7103674" y="1272235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A2DC0-63A4-43B0-94C4-D26F7A2E55BA}">
      <dsp:nvSpPr>
        <dsp:cNvPr id="0" name=""/>
        <dsp:cNvSpPr/>
      </dsp:nvSpPr>
      <dsp:spPr>
        <a:xfrm>
          <a:off x="7198366" y="1206101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Contacts</a:t>
          </a:r>
          <a:endParaRPr lang="en-US" sz="800" kern="1200" dirty="0"/>
        </a:p>
      </dsp:txBody>
      <dsp:txXfrm>
        <a:off x="7198366" y="1206101"/>
        <a:ext cx="1258049" cy="231642"/>
      </dsp:txXfrm>
    </dsp:sp>
    <dsp:sp modelId="{C7795ED1-6CEF-4CB0-839D-2BDF36984486}">
      <dsp:nvSpPr>
        <dsp:cNvPr id="0" name=""/>
        <dsp:cNvSpPr/>
      </dsp:nvSpPr>
      <dsp:spPr>
        <a:xfrm>
          <a:off x="7103674" y="1503878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CB626-1144-42C4-8C54-D1BA284FDE7A}">
      <dsp:nvSpPr>
        <dsp:cNvPr id="0" name=""/>
        <dsp:cNvSpPr/>
      </dsp:nvSpPr>
      <dsp:spPr>
        <a:xfrm>
          <a:off x="7198366" y="1437744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Companies</a:t>
          </a:r>
          <a:endParaRPr lang="en-US" sz="800" kern="1200" dirty="0"/>
        </a:p>
      </dsp:txBody>
      <dsp:txXfrm>
        <a:off x="7198366" y="1437744"/>
        <a:ext cx="1258049" cy="231642"/>
      </dsp:txXfrm>
    </dsp:sp>
    <dsp:sp modelId="{C49A735C-ECDE-4E83-ABC0-04A11B353FB3}">
      <dsp:nvSpPr>
        <dsp:cNvPr id="0" name=""/>
        <dsp:cNvSpPr/>
      </dsp:nvSpPr>
      <dsp:spPr>
        <a:xfrm>
          <a:off x="7103674" y="1735521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349B8-4248-4EE6-9A54-482E18D1EDC6}">
      <dsp:nvSpPr>
        <dsp:cNvPr id="0" name=""/>
        <dsp:cNvSpPr/>
      </dsp:nvSpPr>
      <dsp:spPr>
        <a:xfrm>
          <a:off x="7198366" y="1669387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Places</a:t>
          </a:r>
          <a:endParaRPr lang="en-US" sz="800" kern="1200" dirty="0"/>
        </a:p>
      </dsp:txBody>
      <dsp:txXfrm>
        <a:off x="7198366" y="1669387"/>
        <a:ext cx="1258049" cy="231642"/>
      </dsp:txXfrm>
    </dsp:sp>
    <dsp:sp modelId="{4EDBC4D2-EE52-4EA7-B595-485DB2516024}">
      <dsp:nvSpPr>
        <dsp:cNvPr id="0" name=""/>
        <dsp:cNvSpPr/>
      </dsp:nvSpPr>
      <dsp:spPr>
        <a:xfrm>
          <a:off x="7103674" y="1967164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22460-49A4-46F8-96D5-98546A5859F5}">
      <dsp:nvSpPr>
        <dsp:cNvPr id="0" name=""/>
        <dsp:cNvSpPr/>
      </dsp:nvSpPr>
      <dsp:spPr>
        <a:xfrm>
          <a:off x="7198366" y="1901030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Contracts</a:t>
          </a:r>
          <a:endParaRPr lang="en-US" sz="800" kern="1200" dirty="0"/>
        </a:p>
      </dsp:txBody>
      <dsp:txXfrm>
        <a:off x="7198366" y="1901030"/>
        <a:ext cx="1258049" cy="231642"/>
      </dsp:txXfrm>
    </dsp:sp>
    <dsp:sp modelId="{B541444E-279E-4F84-BDB8-0097768FBEC9}">
      <dsp:nvSpPr>
        <dsp:cNvPr id="0" name=""/>
        <dsp:cNvSpPr/>
      </dsp:nvSpPr>
      <dsp:spPr>
        <a:xfrm>
          <a:off x="7103674" y="2198807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AD87B-0FEC-46EF-BE4E-9C8EE495C56F}">
      <dsp:nvSpPr>
        <dsp:cNvPr id="0" name=""/>
        <dsp:cNvSpPr/>
      </dsp:nvSpPr>
      <dsp:spPr>
        <a:xfrm>
          <a:off x="7198366" y="2132673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Users / Roles</a:t>
          </a:r>
          <a:endParaRPr lang="en-US" sz="800" kern="1200" dirty="0"/>
        </a:p>
      </dsp:txBody>
      <dsp:txXfrm>
        <a:off x="7198366" y="2132673"/>
        <a:ext cx="1258049" cy="231642"/>
      </dsp:txXfrm>
    </dsp:sp>
    <dsp:sp modelId="{52E90364-6EAD-4865-A0C2-F4D1A1CB67F5}">
      <dsp:nvSpPr>
        <dsp:cNvPr id="0" name=""/>
        <dsp:cNvSpPr/>
      </dsp:nvSpPr>
      <dsp:spPr>
        <a:xfrm>
          <a:off x="7103674" y="2430450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82BD1-46CD-4059-A62A-76BB42EE72A2}">
      <dsp:nvSpPr>
        <dsp:cNvPr id="0" name=""/>
        <dsp:cNvSpPr/>
      </dsp:nvSpPr>
      <dsp:spPr>
        <a:xfrm>
          <a:off x="7198366" y="2364316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Customization</a:t>
          </a:r>
          <a:endParaRPr lang="en-US" sz="800" kern="1200" dirty="0"/>
        </a:p>
      </dsp:txBody>
      <dsp:txXfrm>
        <a:off x="7198366" y="2364316"/>
        <a:ext cx="1258049" cy="231642"/>
      </dsp:txXfrm>
    </dsp:sp>
    <dsp:sp modelId="{7E32B077-C54B-49F8-B2FE-CE28599BCE2A}">
      <dsp:nvSpPr>
        <dsp:cNvPr id="0" name=""/>
        <dsp:cNvSpPr/>
      </dsp:nvSpPr>
      <dsp:spPr>
        <a:xfrm>
          <a:off x="7103674" y="2662093"/>
          <a:ext cx="99374" cy="99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B3A6C-3D3F-4BA2-8953-8930B9349B09}">
      <dsp:nvSpPr>
        <dsp:cNvPr id="0" name=""/>
        <dsp:cNvSpPr/>
      </dsp:nvSpPr>
      <dsp:spPr>
        <a:xfrm>
          <a:off x="7198366" y="2595958"/>
          <a:ext cx="1258049" cy="23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Notifications</a:t>
          </a:r>
          <a:endParaRPr lang="en-US" sz="800" kern="1200" dirty="0"/>
        </a:p>
      </dsp:txBody>
      <dsp:txXfrm>
        <a:off x="7198366" y="2595958"/>
        <a:ext cx="1258049" cy="2316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A35EA-077F-4F97-BF0C-5E0AE856DD1C}">
      <dsp:nvSpPr>
        <dsp:cNvPr id="0" name=""/>
        <dsp:cNvSpPr/>
      </dsp:nvSpPr>
      <dsp:spPr>
        <a:xfrm>
          <a:off x="3494" y="285777"/>
          <a:ext cx="1352193" cy="1590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B6E9B-A32E-4DAB-9EF4-EF8E47B13113}">
      <dsp:nvSpPr>
        <dsp:cNvPr id="0" name=""/>
        <dsp:cNvSpPr/>
      </dsp:nvSpPr>
      <dsp:spPr>
        <a:xfrm>
          <a:off x="3494" y="345522"/>
          <a:ext cx="99337" cy="99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69812-AF58-43D0-9277-7E8DCA87722E}">
      <dsp:nvSpPr>
        <dsp:cNvPr id="0" name=""/>
        <dsp:cNvSpPr/>
      </dsp:nvSpPr>
      <dsp:spPr>
        <a:xfrm>
          <a:off x="3494" y="0"/>
          <a:ext cx="1352193" cy="28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Design</a:t>
          </a:r>
          <a:endParaRPr lang="en-US" sz="1600" kern="1200" dirty="0"/>
        </a:p>
      </dsp:txBody>
      <dsp:txXfrm>
        <a:off x="3494" y="0"/>
        <a:ext cx="1352193" cy="285777"/>
      </dsp:txXfrm>
    </dsp:sp>
    <dsp:sp modelId="{74DFB44B-639B-4780-A87C-DA07D82964F2}">
      <dsp:nvSpPr>
        <dsp:cNvPr id="0" name=""/>
        <dsp:cNvSpPr/>
      </dsp:nvSpPr>
      <dsp:spPr>
        <a:xfrm>
          <a:off x="3494" y="577073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50EC7-077A-409C-9657-50E4EC8052A5}">
      <dsp:nvSpPr>
        <dsp:cNvPr id="0" name=""/>
        <dsp:cNvSpPr/>
      </dsp:nvSpPr>
      <dsp:spPr>
        <a:xfrm>
          <a:off x="98147" y="510966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Drawings</a:t>
          </a:r>
        </a:p>
      </dsp:txBody>
      <dsp:txXfrm>
        <a:off x="98147" y="510966"/>
        <a:ext cx="1257540" cy="231549"/>
      </dsp:txXfrm>
    </dsp:sp>
    <dsp:sp modelId="{B7753C68-87E2-4DC4-A83A-31E2BB2CB3C0}">
      <dsp:nvSpPr>
        <dsp:cNvPr id="0" name=""/>
        <dsp:cNvSpPr/>
      </dsp:nvSpPr>
      <dsp:spPr>
        <a:xfrm>
          <a:off x="3494" y="80862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8D004-2540-4A83-882F-7626EEEE0157}">
      <dsp:nvSpPr>
        <dsp:cNvPr id="0" name=""/>
        <dsp:cNvSpPr/>
      </dsp:nvSpPr>
      <dsp:spPr>
        <a:xfrm>
          <a:off x="98147" y="742515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Specifications</a:t>
          </a:r>
        </a:p>
      </dsp:txBody>
      <dsp:txXfrm>
        <a:off x="98147" y="742515"/>
        <a:ext cx="1257540" cy="231549"/>
      </dsp:txXfrm>
    </dsp:sp>
    <dsp:sp modelId="{E4F7C4C3-A91D-4D98-866B-4B72D4000065}">
      <dsp:nvSpPr>
        <dsp:cNvPr id="0" name=""/>
        <dsp:cNvSpPr/>
      </dsp:nvSpPr>
      <dsp:spPr>
        <a:xfrm>
          <a:off x="3494" y="104017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727AA-167D-4DE1-A11B-B01BEBC2D4D5}">
      <dsp:nvSpPr>
        <dsp:cNvPr id="0" name=""/>
        <dsp:cNvSpPr/>
      </dsp:nvSpPr>
      <dsp:spPr>
        <a:xfrm>
          <a:off x="98147" y="97406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Documents</a:t>
          </a:r>
        </a:p>
      </dsp:txBody>
      <dsp:txXfrm>
        <a:off x="98147" y="974064"/>
        <a:ext cx="1257540" cy="231549"/>
      </dsp:txXfrm>
    </dsp:sp>
    <dsp:sp modelId="{F403E207-29A7-4CD1-BE68-6F4280C7FF4B}">
      <dsp:nvSpPr>
        <dsp:cNvPr id="0" name=""/>
        <dsp:cNvSpPr/>
      </dsp:nvSpPr>
      <dsp:spPr>
        <a:xfrm>
          <a:off x="3494" y="1271721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852EF-1767-4CA8-89BE-14585DAD5992}">
      <dsp:nvSpPr>
        <dsp:cNvPr id="0" name=""/>
        <dsp:cNvSpPr/>
      </dsp:nvSpPr>
      <dsp:spPr>
        <a:xfrm>
          <a:off x="98147" y="120561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Design Review</a:t>
          </a:r>
        </a:p>
      </dsp:txBody>
      <dsp:txXfrm>
        <a:off x="98147" y="1205614"/>
        <a:ext cx="1257540" cy="231549"/>
      </dsp:txXfrm>
    </dsp:sp>
    <dsp:sp modelId="{EECFCEEC-F65D-4222-81D0-64E85BD14682}">
      <dsp:nvSpPr>
        <dsp:cNvPr id="0" name=""/>
        <dsp:cNvSpPr/>
      </dsp:nvSpPr>
      <dsp:spPr>
        <a:xfrm>
          <a:off x="1423297" y="285777"/>
          <a:ext cx="1352193" cy="1590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E0B38-E725-42D2-A2CC-7F7ACC6C07C2}">
      <dsp:nvSpPr>
        <dsp:cNvPr id="0" name=""/>
        <dsp:cNvSpPr/>
      </dsp:nvSpPr>
      <dsp:spPr>
        <a:xfrm>
          <a:off x="1423297" y="345522"/>
          <a:ext cx="99337" cy="99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F9B7B-65DF-486A-B53F-9386CD57FE30}">
      <dsp:nvSpPr>
        <dsp:cNvPr id="0" name=""/>
        <dsp:cNvSpPr/>
      </dsp:nvSpPr>
      <dsp:spPr>
        <a:xfrm>
          <a:off x="1423297" y="0"/>
          <a:ext cx="1352193" cy="28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Construction</a:t>
          </a:r>
          <a:endParaRPr lang="en-US" sz="1600" kern="1200" dirty="0"/>
        </a:p>
      </dsp:txBody>
      <dsp:txXfrm>
        <a:off x="1423297" y="0"/>
        <a:ext cx="1352193" cy="285777"/>
      </dsp:txXfrm>
    </dsp:sp>
    <dsp:sp modelId="{04C1347B-E2D4-45C4-A381-7CA51497679B}">
      <dsp:nvSpPr>
        <dsp:cNvPr id="0" name=""/>
        <dsp:cNvSpPr/>
      </dsp:nvSpPr>
      <dsp:spPr>
        <a:xfrm>
          <a:off x="1423297" y="577073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7A089-2CE3-4AAD-96E2-79F94800489A}">
      <dsp:nvSpPr>
        <dsp:cNvPr id="0" name=""/>
        <dsp:cNvSpPr/>
      </dsp:nvSpPr>
      <dsp:spPr>
        <a:xfrm>
          <a:off x="1517951" y="510966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Submittals</a:t>
          </a:r>
          <a:endParaRPr lang="en-US" sz="800" kern="1200" dirty="0"/>
        </a:p>
      </dsp:txBody>
      <dsp:txXfrm>
        <a:off x="1517951" y="510966"/>
        <a:ext cx="1257540" cy="231549"/>
      </dsp:txXfrm>
    </dsp:sp>
    <dsp:sp modelId="{45810AC1-52AD-4F4B-842E-15B542473FF7}">
      <dsp:nvSpPr>
        <dsp:cNvPr id="0" name=""/>
        <dsp:cNvSpPr/>
      </dsp:nvSpPr>
      <dsp:spPr>
        <a:xfrm>
          <a:off x="1423297" y="80862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646C4-BC36-4351-A641-6B758453FA97}">
      <dsp:nvSpPr>
        <dsp:cNvPr id="0" name=""/>
        <dsp:cNvSpPr/>
      </dsp:nvSpPr>
      <dsp:spPr>
        <a:xfrm>
          <a:off x="1517951" y="742515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RFI’s</a:t>
          </a:r>
          <a:endParaRPr lang="en-US" sz="800" kern="1200" dirty="0"/>
        </a:p>
      </dsp:txBody>
      <dsp:txXfrm>
        <a:off x="1517951" y="742515"/>
        <a:ext cx="1257540" cy="231549"/>
      </dsp:txXfrm>
    </dsp:sp>
    <dsp:sp modelId="{EC2E2ADA-246E-47F9-8D8C-D47FF19EEE7F}">
      <dsp:nvSpPr>
        <dsp:cNvPr id="0" name=""/>
        <dsp:cNvSpPr/>
      </dsp:nvSpPr>
      <dsp:spPr>
        <a:xfrm>
          <a:off x="1423297" y="104017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0CBB1-19EC-4722-BEB7-51C5BC7A8681}">
      <dsp:nvSpPr>
        <dsp:cNvPr id="0" name=""/>
        <dsp:cNvSpPr/>
      </dsp:nvSpPr>
      <dsp:spPr>
        <a:xfrm>
          <a:off x="1517951" y="97406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Change Docs</a:t>
          </a:r>
          <a:endParaRPr lang="en-US" sz="800" kern="1200" dirty="0"/>
        </a:p>
      </dsp:txBody>
      <dsp:txXfrm>
        <a:off x="1517951" y="974064"/>
        <a:ext cx="1257540" cy="231549"/>
      </dsp:txXfrm>
    </dsp:sp>
    <dsp:sp modelId="{F4564AED-9335-425E-A155-4208F911877C}">
      <dsp:nvSpPr>
        <dsp:cNvPr id="0" name=""/>
        <dsp:cNvSpPr/>
      </dsp:nvSpPr>
      <dsp:spPr>
        <a:xfrm>
          <a:off x="2843101" y="285777"/>
          <a:ext cx="1352193" cy="1590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60C35-5FA2-4A92-88A4-FF4D9707C2D1}">
      <dsp:nvSpPr>
        <dsp:cNvPr id="0" name=""/>
        <dsp:cNvSpPr/>
      </dsp:nvSpPr>
      <dsp:spPr>
        <a:xfrm>
          <a:off x="2843101" y="345522"/>
          <a:ext cx="99337" cy="99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B845C-B8A4-48E5-AF3B-1B72478F561C}">
      <dsp:nvSpPr>
        <dsp:cNvPr id="0" name=""/>
        <dsp:cNvSpPr/>
      </dsp:nvSpPr>
      <dsp:spPr>
        <a:xfrm>
          <a:off x="2843101" y="0"/>
          <a:ext cx="1352193" cy="28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Quality</a:t>
          </a:r>
          <a:endParaRPr lang="en-US" sz="1600" kern="1200" dirty="0"/>
        </a:p>
      </dsp:txBody>
      <dsp:txXfrm>
        <a:off x="2843101" y="0"/>
        <a:ext cx="1352193" cy="285777"/>
      </dsp:txXfrm>
    </dsp:sp>
    <dsp:sp modelId="{9B2C9C14-8E90-48EB-8F97-E23485D19CD7}">
      <dsp:nvSpPr>
        <dsp:cNvPr id="0" name=""/>
        <dsp:cNvSpPr/>
      </dsp:nvSpPr>
      <dsp:spPr>
        <a:xfrm>
          <a:off x="2843101" y="577073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72810-82C4-46A1-B75D-3A85520D6D2E}">
      <dsp:nvSpPr>
        <dsp:cNvPr id="0" name=""/>
        <dsp:cNvSpPr/>
      </dsp:nvSpPr>
      <dsp:spPr>
        <a:xfrm>
          <a:off x="2937754" y="510966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Inspections</a:t>
          </a:r>
          <a:endParaRPr lang="en-US" sz="800" kern="1200" dirty="0"/>
        </a:p>
      </dsp:txBody>
      <dsp:txXfrm>
        <a:off x="2937754" y="510966"/>
        <a:ext cx="1257540" cy="231549"/>
      </dsp:txXfrm>
    </dsp:sp>
    <dsp:sp modelId="{C03470EE-43A8-4C64-9A62-717D25C4C68D}">
      <dsp:nvSpPr>
        <dsp:cNvPr id="0" name=""/>
        <dsp:cNvSpPr/>
      </dsp:nvSpPr>
      <dsp:spPr>
        <a:xfrm>
          <a:off x="2843101" y="80862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424E0-6E27-43DF-A09A-FA88AF57547F}">
      <dsp:nvSpPr>
        <dsp:cNvPr id="0" name=""/>
        <dsp:cNvSpPr/>
      </dsp:nvSpPr>
      <dsp:spPr>
        <a:xfrm>
          <a:off x="2937754" y="742515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Punchlist</a:t>
          </a:r>
          <a:endParaRPr lang="en-US" sz="800" kern="1200" dirty="0"/>
        </a:p>
      </dsp:txBody>
      <dsp:txXfrm>
        <a:off x="2937754" y="742515"/>
        <a:ext cx="1257540" cy="231549"/>
      </dsp:txXfrm>
    </dsp:sp>
    <dsp:sp modelId="{DBD3CE07-1871-4CC7-AC11-81605056B8B1}">
      <dsp:nvSpPr>
        <dsp:cNvPr id="0" name=""/>
        <dsp:cNvSpPr/>
      </dsp:nvSpPr>
      <dsp:spPr>
        <a:xfrm>
          <a:off x="4262904" y="285777"/>
          <a:ext cx="1352193" cy="1590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2E1D3-86B8-4DEA-9279-BB6B28B6F18C}">
      <dsp:nvSpPr>
        <dsp:cNvPr id="0" name=""/>
        <dsp:cNvSpPr/>
      </dsp:nvSpPr>
      <dsp:spPr>
        <a:xfrm>
          <a:off x="4262904" y="345522"/>
          <a:ext cx="99337" cy="99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156CC-C665-41A9-87E3-747617A080DC}">
      <dsp:nvSpPr>
        <dsp:cNvPr id="0" name=""/>
        <dsp:cNvSpPr/>
      </dsp:nvSpPr>
      <dsp:spPr>
        <a:xfrm>
          <a:off x="4262904" y="0"/>
          <a:ext cx="1352193" cy="28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Commissioning</a:t>
          </a:r>
          <a:endParaRPr lang="en-US" sz="1600" kern="1200" dirty="0"/>
        </a:p>
      </dsp:txBody>
      <dsp:txXfrm>
        <a:off x="4262904" y="0"/>
        <a:ext cx="1352193" cy="285777"/>
      </dsp:txXfrm>
    </dsp:sp>
    <dsp:sp modelId="{92B6FB6A-E601-4C10-B60D-B300B63F89D5}">
      <dsp:nvSpPr>
        <dsp:cNvPr id="0" name=""/>
        <dsp:cNvSpPr/>
      </dsp:nvSpPr>
      <dsp:spPr>
        <a:xfrm>
          <a:off x="4262904" y="577073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D5D6D-F371-43A9-9CCE-68728171A321}">
      <dsp:nvSpPr>
        <dsp:cNvPr id="0" name=""/>
        <dsp:cNvSpPr/>
      </dsp:nvSpPr>
      <dsp:spPr>
        <a:xfrm>
          <a:off x="4357558" y="510966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Equipment</a:t>
          </a:r>
          <a:endParaRPr lang="en-US" sz="800" kern="1200" dirty="0"/>
        </a:p>
      </dsp:txBody>
      <dsp:txXfrm>
        <a:off x="4357558" y="510966"/>
        <a:ext cx="1257540" cy="231549"/>
      </dsp:txXfrm>
    </dsp:sp>
    <dsp:sp modelId="{BC44886E-A85A-4745-A044-7B775CD6B546}">
      <dsp:nvSpPr>
        <dsp:cNvPr id="0" name=""/>
        <dsp:cNvSpPr/>
      </dsp:nvSpPr>
      <dsp:spPr>
        <a:xfrm>
          <a:off x="4262904" y="80862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B6148-EA3A-4E3D-B4AB-7CE95F810270}">
      <dsp:nvSpPr>
        <dsp:cNvPr id="0" name=""/>
        <dsp:cNvSpPr/>
      </dsp:nvSpPr>
      <dsp:spPr>
        <a:xfrm>
          <a:off x="4357558" y="742515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Systems</a:t>
          </a:r>
          <a:endParaRPr lang="en-US" sz="800" kern="1200" dirty="0"/>
        </a:p>
      </dsp:txBody>
      <dsp:txXfrm>
        <a:off x="4357558" y="742515"/>
        <a:ext cx="1257540" cy="231549"/>
      </dsp:txXfrm>
    </dsp:sp>
    <dsp:sp modelId="{1FA594B7-AAD8-47F4-9682-D1F822D9B167}">
      <dsp:nvSpPr>
        <dsp:cNvPr id="0" name=""/>
        <dsp:cNvSpPr/>
      </dsp:nvSpPr>
      <dsp:spPr>
        <a:xfrm>
          <a:off x="4262904" y="104017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A86FA-44FA-4D13-82A1-5F6368445653}">
      <dsp:nvSpPr>
        <dsp:cNvPr id="0" name=""/>
        <dsp:cNvSpPr/>
      </dsp:nvSpPr>
      <dsp:spPr>
        <a:xfrm>
          <a:off x="4357558" y="97406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Deliverables Tracking</a:t>
          </a:r>
          <a:endParaRPr lang="en-US" sz="800" kern="1200" dirty="0"/>
        </a:p>
      </dsp:txBody>
      <dsp:txXfrm>
        <a:off x="4357558" y="974064"/>
        <a:ext cx="1257540" cy="231549"/>
      </dsp:txXfrm>
    </dsp:sp>
    <dsp:sp modelId="{D1E9C2F3-5ACC-42D3-8170-E59E6A8817A8}">
      <dsp:nvSpPr>
        <dsp:cNvPr id="0" name=""/>
        <dsp:cNvSpPr/>
      </dsp:nvSpPr>
      <dsp:spPr>
        <a:xfrm>
          <a:off x="4262904" y="1271721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8B610-08B6-45A2-A24C-80B89CB6129E}">
      <dsp:nvSpPr>
        <dsp:cNvPr id="0" name=""/>
        <dsp:cNvSpPr/>
      </dsp:nvSpPr>
      <dsp:spPr>
        <a:xfrm>
          <a:off x="4357558" y="120561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Checklists</a:t>
          </a:r>
          <a:endParaRPr lang="en-US" sz="800" kern="1200" dirty="0"/>
        </a:p>
      </dsp:txBody>
      <dsp:txXfrm>
        <a:off x="4357558" y="1205614"/>
        <a:ext cx="1257540" cy="231549"/>
      </dsp:txXfrm>
    </dsp:sp>
    <dsp:sp modelId="{7965C6C2-5C16-4EDE-A194-C80637DA0B3D}">
      <dsp:nvSpPr>
        <dsp:cNvPr id="0" name=""/>
        <dsp:cNvSpPr/>
      </dsp:nvSpPr>
      <dsp:spPr>
        <a:xfrm>
          <a:off x="4262904" y="1503270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DFE2A-B0F2-4ECD-A08C-A919F0770A9F}">
      <dsp:nvSpPr>
        <dsp:cNvPr id="0" name=""/>
        <dsp:cNvSpPr/>
      </dsp:nvSpPr>
      <dsp:spPr>
        <a:xfrm>
          <a:off x="4357558" y="1437163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Functional Tests</a:t>
          </a:r>
          <a:endParaRPr lang="en-US" sz="800" kern="1200" dirty="0"/>
        </a:p>
      </dsp:txBody>
      <dsp:txXfrm>
        <a:off x="4357558" y="1437163"/>
        <a:ext cx="1257540" cy="231549"/>
      </dsp:txXfrm>
    </dsp:sp>
    <dsp:sp modelId="{1C406FA2-85FE-4E50-88D8-D477F4B77990}">
      <dsp:nvSpPr>
        <dsp:cNvPr id="0" name=""/>
        <dsp:cNvSpPr/>
      </dsp:nvSpPr>
      <dsp:spPr>
        <a:xfrm>
          <a:off x="4262904" y="1734819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1CA7A-F5D8-437A-A6CD-81BCB594E025}">
      <dsp:nvSpPr>
        <dsp:cNvPr id="0" name=""/>
        <dsp:cNvSpPr/>
      </dsp:nvSpPr>
      <dsp:spPr>
        <a:xfrm>
          <a:off x="4357558" y="1668712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Issues Log</a:t>
          </a:r>
          <a:endParaRPr lang="en-US" sz="800" kern="1200" dirty="0"/>
        </a:p>
      </dsp:txBody>
      <dsp:txXfrm>
        <a:off x="4357558" y="1668712"/>
        <a:ext cx="1257540" cy="231549"/>
      </dsp:txXfrm>
    </dsp:sp>
    <dsp:sp modelId="{EC6917AC-86BC-4AF8-BFBD-B23C0F9FF4F6}">
      <dsp:nvSpPr>
        <dsp:cNvPr id="0" name=""/>
        <dsp:cNvSpPr/>
      </dsp:nvSpPr>
      <dsp:spPr>
        <a:xfrm>
          <a:off x="5682708" y="285777"/>
          <a:ext cx="1352193" cy="1590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618FB-D0E9-4382-91AE-33E99CB29D0C}">
      <dsp:nvSpPr>
        <dsp:cNvPr id="0" name=""/>
        <dsp:cNvSpPr/>
      </dsp:nvSpPr>
      <dsp:spPr>
        <a:xfrm>
          <a:off x="5682708" y="345522"/>
          <a:ext cx="99337" cy="99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6253A-4BF7-4CA5-947F-C57FD2E3B360}">
      <dsp:nvSpPr>
        <dsp:cNvPr id="0" name=""/>
        <dsp:cNvSpPr/>
      </dsp:nvSpPr>
      <dsp:spPr>
        <a:xfrm>
          <a:off x="5682708" y="0"/>
          <a:ext cx="1352193" cy="28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Closeout</a:t>
          </a:r>
          <a:endParaRPr lang="en-US" sz="1600" kern="1200" dirty="0"/>
        </a:p>
      </dsp:txBody>
      <dsp:txXfrm>
        <a:off x="5682708" y="0"/>
        <a:ext cx="1352193" cy="285777"/>
      </dsp:txXfrm>
    </dsp:sp>
    <dsp:sp modelId="{1B5603E4-5A80-4B0A-8123-7D70B38A48B5}">
      <dsp:nvSpPr>
        <dsp:cNvPr id="0" name=""/>
        <dsp:cNvSpPr/>
      </dsp:nvSpPr>
      <dsp:spPr>
        <a:xfrm>
          <a:off x="5682708" y="577073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E1671-99A4-4EE7-B345-CFD2633BAE6A}">
      <dsp:nvSpPr>
        <dsp:cNvPr id="0" name=""/>
        <dsp:cNvSpPr/>
      </dsp:nvSpPr>
      <dsp:spPr>
        <a:xfrm>
          <a:off x="5777362" y="510966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O&amp;M’s</a:t>
          </a:r>
          <a:endParaRPr lang="en-US" sz="800" kern="1200" dirty="0"/>
        </a:p>
      </dsp:txBody>
      <dsp:txXfrm>
        <a:off x="5777362" y="510966"/>
        <a:ext cx="1257540" cy="231549"/>
      </dsp:txXfrm>
    </dsp:sp>
    <dsp:sp modelId="{D4AA9038-3DB0-4518-B1DF-3BCF932BB909}">
      <dsp:nvSpPr>
        <dsp:cNvPr id="0" name=""/>
        <dsp:cNvSpPr/>
      </dsp:nvSpPr>
      <dsp:spPr>
        <a:xfrm>
          <a:off x="5682708" y="80862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17F1B-DC8C-4B7A-B7B2-FC4769E7684B}">
      <dsp:nvSpPr>
        <dsp:cNvPr id="0" name=""/>
        <dsp:cNvSpPr/>
      </dsp:nvSpPr>
      <dsp:spPr>
        <a:xfrm>
          <a:off x="5777362" y="742515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Training</a:t>
          </a:r>
          <a:endParaRPr lang="en-US" sz="800" kern="1200" dirty="0"/>
        </a:p>
      </dsp:txBody>
      <dsp:txXfrm>
        <a:off x="5777362" y="742515"/>
        <a:ext cx="1257540" cy="231549"/>
      </dsp:txXfrm>
    </dsp:sp>
    <dsp:sp modelId="{221AAFED-C0E1-4472-8A85-A1A4748164B3}">
      <dsp:nvSpPr>
        <dsp:cNvPr id="0" name=""/>
        <dsp:cNvSpPr/>
      </dsp:nvSpPr>
      <dsp:spPr>
        <a:xfrm>
          <a:off x="5682708" y="104017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F68C0-2198-41B5-9F55-54741AC99F92}">
      <dsp:nvSpPr>
        <dsp:cNvPr id="0" name=""/>
        <dsp:cNvSpPr/>
      </dsp:nvSpPr>
      <dsp:spPr>
        <a:xfrm>
          <a:off x="5777362" y="97406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Warranty</a:t>
          </a:r>
          <a:endParaRPr lang="en-US" sz="800" kern="1200" dirty="0"/>
        </a:p>
      </dsp:txBody>
      <dsp:txXfrm>
        <a:off x="5777362" y="974064"/>
        <a:ext cx="1257540" cy="231549"/>
      </dsp:txXfrm>
    </dsp:sp>
    <dsp:sp modelId="{BC809A8E-B02D-41AE-9D27-E570392DF819}">
      <dsp:nvSpPr>
        <dsp:cNvPr id="0" name=""/>
        <dsp:cNvSpPr/>
      </dsp:nvSpPr>
      <dsp:spPr>
        <a:xfrm>
          <a:off x="5682708" y="1271721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FBB79-C5D0-48E9-A34D-039639CD8466}">
      <dsp:nvSpPr>
        <dsp:cNvPr id="0" name=""/>
        <dsp:cNvSpPr/>
      </dsp:nvSpPr>
      <dsp:spPr>
        <a:xfrm>
          <a:off x="5777362" y="120561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Spare Parts</a:t>
          </a:r>
          <a:endParaRPr lang="en-US" sz="800" kern="1200" dirty="0"/>
        </a:p>
      </dsp:txBody>
      <dsp:txXfrm>
        <a:off x="5777362" y="1205614"/>
        <a:ext cx="1257540" cy="231549"/>
      </dsp:txXfrm>
    </dsp:sp>
    <dsp:sp modelId="{AB811A63-EDF3-4176-834E-D6386EA7DA12}">
      <dsp:nvSpPr>
        <dsp:cNvPr id="0" name=""/>
        <dsp:cNvSpPr/>
      </dsp:nvSpPr>
      <dsp:spPr>
        <a:xfrm>
          <a:off x="7102512" y="285777"/>
          <a:ext cx="1352193" cy="1590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FF97B-9A57-4B88-904F-B8ABB2AFFD5E}">
      <dsp:nvSpPr>
        <dsp:cNvPr id="0" name=""/>
        <dsp:cNvSpPr/>
      </dsp:nvSpPr>
      <dsp:spPr>
        <a:xfrm>
          <a:off x="7102512" y="345522"/>
          <a:ext cx="99337" cy="99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CDEE3-20E0-4D28-8334-6E3146E18D51}">
      <dsp:nvSpPr>
        <dsp:cNvPr id="0" name=""/>
        <dsp:cNvSpPr/>
      </dsp:nvSpPr>
      <dsp:spPr>
        <a:xfrm>
          <a:off x="7102512" y="0"/>
          <a:ext cx="1352193" cy="28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Project </a:t>
          </a:r>
          <a:r>
            <a:rPr lang="en-US" sz="1600" kern="1200" dirty="0" err="1" smtClean="0"/>
            <a:t>Mgmt</a:t>
          </a:r>
          <a:endParaRPr lang="en-US" sz="1600" kern="1200" dirty="0"/>
        </a:p>
      </dsp:txBody>
      <dsp:txXfrm>
        <a:off x="7102512" y="0"/>
        <a:ext cx="1352193" cy="285777"/>
      </dsp:txXfrm>
    </dsp:sp>
    <dsp:sp modelId="{4B13C305-F729-427A-BE4B-CB6ED0038B11}">
      <dsp:nvSpPr>
        <dsp:cNvPr id="0" name=""/>
        <dsp:cNvSpPr/>
      </dsp:nvSpPr>
      <dsp:spPr>
        <a:xfrm>
          <a:off x="7102512" y="577073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D95E5-BF02-4491-931D-79301B1C8429}">
      <dsp:nvSpPr>
        <dsp:cNvPr id="0" name=""/>
        <dsp:cNvSpPr/>
      </dsp:nvSpPr>
      <dsp:spPr>
        <a:xfrm>
          <a:off x="7197165" y="510966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Field Reports</a:t>
          </a:r>
          <a:endParaRPr lang="en-US" sz="800" kern="1200" dirty="0"/>
        </a:p>
      </dsp:txBody>
      <dsp:txXfrm>
        <a:off x="7197165" y="510966"/>
        <a:ext cx="1257540" cy="231549"/>
      </dsp:txXfrm>
    </dsp:sp>
    <dsp:sp modelId="{92C4B1F8-9B90-4809-8AB2-C33807993E50}">
      <dsp:nvSpPr>
        <dsp:cNvPr id="0" name=""/>
        <dsp:cNvSpPr/>
      </dsp:nvSpPr>
      <dsp:spPr>
        <a:xfrm>
          <a:off x="7102512" y="80862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C51E4-BB4B-4C17-A44F-0BDA49FED67D}">
      <dsp:nvSpPr>
        <dsp:cNvPr id="0" name=""/>
        <dsp:cNvSpPr/>
      </dsp:nvSpPr>
      <dsp:spPr>
        <a:xfrm>
          <a:off x="7197165" y="742515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Meetings</a:t>
          </a:r>
          <a:endParaRPr lang="en-US" sz="800" kern="1200" dirty="0"/>
        </a:p>
      </dsp:txBody>
      <dsp:txXfrm>
        <a:off x="7197165" y="742515"/>
        <a:ext cx="1257540" cy="231549"/>
      </dsp:txXfrm>
    </dsp:sp>
    <dsp:sp modelId="{10F4F032-0C97-409B-8EBC-B4BE7C72F6F9}">
      <dsp:nvSpPr>
        <dsp:cNvPr id="0" name=""/>
        <dsp:cNvSpPr/>
      </dsp:nvSpPr>
      <dsp:spPr>
        <a:xfrm>
          <a:off x="7102512" y="1040172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3B604-C0CB-4635-A53A-85F277A9AC1A}">
      <dsp:nvSpPr>
        <dsp:cNvPr id="0" name=""/>
        <dsp:cNvSpPr/>
      </dsp:nvSpPr>
      <dsp:spPr>
        <a:xfrm>
          <a:off x="7197165" y="97406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Transmittals</a:t>
          </a:r>
          <a:endParaRPr lang="en-US" sz="800" kern="1200" dirty="0"/>
        </a:p>
      </dsp:txBody>
      <dsp:txXfrm>
        <a:off x="7197165" y="974064"/>
        <a:ext cx="1257540" cy="231549"/>
      </dsp:txXfrm>
    </dsp:sp>
    <dsp:sp modelId="{A4AA4191-DE13-4E16-A721-5E180970DA32}">
      <dsp:nvSpPr>
        <dsp:cNvPr id="0" name=""/>
        <dsp:cNvSpPr/>
      </dsp:nvSpPr>
      <dsp:spPr>
        <a:xfrm>
          <a:off x="7102512" y="1271721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A2DC0-63A4-43B0-94C4-D26F7A2E55BA}">
      <dsp:nvSpPr>
        <dsp:cNvPr id="0" name=""/>
        <dsp:cNvSpPr/>
      </dsp:nvSpPr>
      <dsp:spPr>
        <a:xfrm>
          <a:off x="7197165" y="1205614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Contacts</a:t>
          </a:r>
          <a:endParaRPr lang="en-US" sz="800" kern="1200" dirty="0"/>
        </a:p>
      </dsp:txBody>
      <dsp:txXfrm>
        <a:off x="7197165" y="1205614"/>
        <a:ext cx="1257540" cy="231549"/>
      </dsp:txXfrm>
    </dsp:sp>
    <dsp:sp modelId="{C7795ED1-6CEF-4CB0-839D-2BDF36984486}">
      <dsp:nvSpPr>
        <dsp:cNvPr id="0" name=""/>
        <dsp:cNvSpPr/>
      </dsp:nvSpPr>
      <dsp:spPr>
        <a:xfrm>
          <a:off x="7102512" y="1503270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CB626-1144-42C4-8C54-D1BA284FDE7A}">
      <dsp:nvSpPr>
        <dsp:cNvPr id="0" name=""/>
        <dsp:cNvSpPr/>
      </dsp:nvSpPr>
      <dsp:spPr>
        <a:xfrm>
          <a:off x="7197165" y="1437163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Companies</a:t>
          </a:r>
          <a:endParaRPr lang="en-US" sz="800" kern="1200" dirty="0"/>
        </a:p>
      </dsp:txBody>
      <dsp:txXfrm>
        <a:off x="7197165" y="1437163"/>
        <a:ext cx="1257540" cy="231549"/>
      </dsp:txXfrm>
    </dsp:sp>
    <dsp:sp modelId="{C49A735C-ECDE-4E83-ABC0-04A11B353FB3}">
      <dsp:nvSpPr>
        <dsp:cNvPr id="0" name=""/>
        <dsp:cNvSpPr/>
      </dsp:nvSpPr>
      <dsp:spPr>
        <a:xfrm>
          <a:off x="7102512" y="1734819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349B8-4248-4EE6-9A54-482E18D1EDC6}">
      <dsp:nvSpPr>
        <dsp:cNvPr id="0" name=""/>
        <dsp:cNvSpPr/>
      </dsp:nvSpPr>
      <dsp:spPr>
        <a:xfrm>
          <a:off x="7197165" y="1668712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Places</a:t>
          </a:r>
          <a:endParaRPr lang="en-US" sz="800" kern="1200" dirty="0"/>
        </a:p>
      </dsp:txBody>
      <dsp:txXfrm>
        <a:off x="7197165" y="1668712"/>
        <a:ext cx="1257540" cy="231549"/>
      </dsp:txXfrm>
    </dsp:sp>
    <dsp:sp modelId="{4EDBC4D2-EE52-4EA7-B595-485DB2516024}">
      <dsp:nvSpPr>
        <dsp:cNvPr id="0" name=""/>
        <dsp:cNvSpPr/>
      </dsp:nvSpPr>
      <dsp:spPr>
        <a:xfrm>
          <a:off x="7102512" y="1966368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22460-49A4-46F8-96D5-98546A5859F5}">
      <dsp:nvSpPr>
        <dsp:cNvPr id="0" name=""/>
        <dsp:cNvSpPr/>
      </dsp:nvSpPr>
      <dsp:spPr>
        <a:xfrm>
          <a:off x="7197165" y="1900261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Contracts</a:t>
          </a:r>
          <a:endParaRPr lang="en-US" sz="800" kern="1200" dirty="0"/>
        </a:p>
      </dsp:txBody>
      <dsp:txXfrm>
        <a:off x="7197165" y="1900261"/>
        <a:ext cx="1257540" cy="231549"/>
      </dsp:txXfrm>
    </dsp:sp>
    <dsp:sp modelId="{B541444E-279E-4F84-BDB8-0097768FBEC9}">
      <dsp:nvSpPr>
        <dsp:cNvPr id="0" name=""/>
        <dsp:cNvSpPr/>
      </dsp:nvSpPr>
      <dsp:spPr>
        <a:xfrm>
          <a:off x="7102512" y="2197918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AD87B-0FEC-46EF-BE4E-9C8EE495C56F}">
      <dsp:nvSpPr>
        <dsp:cNvPr id="0" name=""/>
        <dsp:cNvSpPr/>
      </dsp:nvSpPr>
      <dsp:spPr>
        <a:xfrm>
          <a:off x="7197165" y="2131810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Users / Roles</a:t>
          </a:r>
          <a:endParaRPr lang="en-US" sz="800" kern="1200" dirty="0"/>
        </a:p>
      </dsp:txBody>
      <dsp:txXfrm>
        <a:off x="7197165" y="2131810"/>
        <a:ext cx="1257540" cy="231549"/>
      </dsp:txXfrm>
    </dsp:sp>
    <dsp:sp modelId="{52E90364-6EAD-4865-A0C2-F4D1A1CB67F5}">
      <dsp:nvSpPr>
        <dsp:cNvPr id="0" name=""/>
        <dsp:cNvSpPr/>
      </dsp:nvSpPr>
      <dsp:spPr>
        <a:xfrm>
          <a:off x="7102512" y="2429467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82BD1-46CD-4059-A62A-76BB42EE72A2}">
      <dsp:nvSpPr>
        <dsp:cNvPr id="0" name=""/>
        <dsp:cNvSpPr/>
      </dsp:nvSpPr>
      <dsp:spPr>
        <a:xfrm>
          <a:off x="7197165" y="2363360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Customization</a:t>
          </a:r>
          <a:endParaRPr lang="en-US" sz="800" kern="1200" dirty="0"/>
        </a:p>
      </dsp:txBody>
      <dsp:txXfrm>
        <a:off x="7197165" y="2363360"/>
        <a:ext cx="1257540" cy="231549"/>
      </dsp:txXfrm>
    </dsp:sp>
    <dsp:sp modelId="{7E32B077-C54B-49F8-B2FE-CE28599BCE2A}">
      <dsp:nvSpPr>
        <dsp:cNvPr id="0" name=""/>
        <dsp:cNvSpPr/>
      </dsp:nvSpPr>
      <dsp:spPr>
        <a:xfrm>
          <a:off x="7102512" y="2661016"/>
          <a:ext cx="99334" cy="9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B3A6C-3D3F-4BA2-8953-8930B9349B09}">
      <dsp:nvSpPr>
        <dsp:cNvPr id="0" name=""/>
        <dsp:cNvSpPr/>
      </dsp:nvSpPr>
      <dsp:spPr>
        <a:xfrm>
          <a:off x="7197165" y="2594909"/>
          <a:ext cx="1257540" cy="2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Notifications</a:t>
          </a:r>
          <a:endParaRPr lang="en-US" sz="800" kern="1200" dirty="0"/>
        </a:p>
      </dsp:txBody>
      <dsp:txXfrm>
        <a:off x="7197165" y="2594909"/>
        <a:ext cx="1257540" cy="231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8BCC-9A16-4946-960D-6BC39A2EF057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2FC38-5220-4E3B-A0C8-960FB807F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9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6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1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1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6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313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5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1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1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34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1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30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40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45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50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53.png"/><Relationship Id="rId7" Type="http://schemas.openxmlformats.org/officeDocument/2006/relationships/diagramLayout" Target="../diagrams/layout7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image" Target="../media/image5.png"/><Relationship Id="rId5" Type="http://schemas.openxmlformats.org/officeDocument/2006/relationships/image" Target="../media/image55.png"/><Relationship Id="rId10" Type="http://schemas.microsoft.com/office/2007/relationships/diagramDrawing" Target="../diagrams/drawing7.xml"/><Relationship Id="rId4" Type="http://schemas.openxmlformats.org/officeDocument/2006/relationships/image" Target="../media/image54.png"/><Relationship Id="rId9" Type="http://schemas.openxmlformats.org/officeDocument/2006/relationships/diagramColors" Target="../diagrams/colors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cx.net/" TargetMode="External"/><Relationship Id="rId2" Type="http://schemas.openxmlformats.org/officeDocument/2006/relationships/hyperlink" Target="mailto:quicx@chinooksystem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hyperlink" Target="http://www.quicx.net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21" Type="http://schemas.openxmlformats.org/officeDocument/2006/relationships/image" Target="../media/image26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23" Type="http://schemas.openxmlformats.org/officeDocument/2006/relationships/image" Target="../media/image28.jpg"/><Relationship Id="rId10" Type="http://schemas.openxmlformats.org/officeDocument/2006/relationships/image" Target="../media/image16.jpeg"/><Relationship Id="rId19" Type="http://schemas.openxmlformats.org/officeDocument/2006/relationships/image" Target="../media/image5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sport2projects.com/" TargetMode="External"/><Relationship Id="rId2" Type="http://schemas.openxmlformats.org/officeDocument/2006/relationships/hyperlink" Target="http://www.quicx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3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Quicx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developed by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Chinook </a:t>
            </a:r>
            <a:r>
              <a:rPr lang="en-US" dirty="0" smtClean="0"/>
              <a:t>Systems Inc.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114617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David Wampler, Software Manager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Wanda Lenkewich, Owner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9635" y="4114800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294" name="AutoShape 6" descr="data:image/jpeg;base64,/9j/4AAQSkZJRgABAQAAAQABAAD/2wCEAAkGBhQQERIQEBMWEhUUExIVGBEVFBUXGhYaFxcWFRYSFRMYHCYeFxojGRUaIS8iJScrOC4tGx4yNTAqNSYrLCkBCQoKDgwOGg8PGiwkHyQ1LC0sKiw0LDUpLDU1LSwpLCwpLCwtLywsLC8xLC0sLCwsKiwsLCkqLCwsLCwsLCwsLP/AABEIAMgAyAMBIgACEQEDEQH/xAAbAAEAAgMBAQAAAAAAAAAAAAAABgcDBAUIAv/EAEkQAAEDAgEHBBADBQcFAAAAAAEAAgMEERIFBgcTITFBIlFyshQXIzIzNDVUYXFzkZKhsdJ0gcFCU4KT0RUkQ1Jig8IlRGSis//EABoBAQACAwEAAAAAAAAAAAAAAAADBAECBQb/xAAyEQACAQMABggFBQEAAAAAAAAAAQIDBBEFEhMhUXEUMTIzQWGh0TSBscHwFSIjkeEk/9oADAMBAAIRAxEAPwC8UREAREQBERAEREAREQBERAEREAREQBERAEREAREQBERAEREAREQBERAEREAREQBERAEREAREQBERAEREAREQBERAEREAREQBERAEREAREQBERAEREAREQBERAEREAREQBERAEREAREQBERAEUVzxz3dQSwQspzUOmZM8ASBlhEA529pvybn8lxpdL7AwyNp3Ob2GKoXkaDtkERjIsbWN9vyQzhlhoq+ZpaBeGdjHbLQR31o/7theHWwfs2tbitnOnSX2DUywdiulbDFHM+RsrWkMe4MuGFu0guGy/HggwThFW2V9MzYDPalc8RTthvrQ0uxMfIHWwG2xm70rayhpXDHOihpjNIal8EbBKGiRrIo5nS48Jw7JW7LH1pkarJ+ijmT894pcmnKeFzWCN73R3BILCQWA7jciwPp4KMHTJghmklo3MfG2nkEeuaQ+OcgNfjDNhsQbW470GCykVe9tdxtGKJ+vNUaUwGZgs7CHgiTDYg7eZfGVNLL6WSRk9C8CEQ64tnY7V63vRbCMR9RWMjVZYqKIVGkJrcqDJYhLiQLS4xbEYzIG4cOzda91zBpSlDax76AsFELS/wB4YbOJAawWZtvzjmWRgsJFWztMzA6pYaYgwQiXwo5d9WSwcjZsk3/6fStuLSuHVbacUztS6pFL2TrG+FIvYRYblvpxbttuCDDJ8iiOdmkJuT6qmpXQl+vLO6Yw0MDpBHcjCb238FzqfS0xxrx2O4CjbI6+sHdA2XVC128m5seKDBP0VcT6ZGspaaqNM600s8bmawXj1RaCTyNux1+C3Ms6U2U1M+oMBdhrZaUMEgGLVgky3w7BYbrcd6DBO0Vf5d0sinLNVSumHYsNVI7WtZq45MNrXacZ5Q5t6zx6SXySVQho3SRUrcck2ua3kmEzNOrLb3IFrXNkGCcoq1dpnb2NDUClcTJNJFq9b3uAMdjLsG46wcFsu0pSYKyZtEXRUkksb5NewXcxwaBgwX23B4oMFgoq+pdKxmYx0FIZHGlkqSzXNbhEcro3tuWbSA3F8lsZI0lOnbTSOpDG2pfLhOua7ucLC+SbCG3NiLYeN0GGTlFBs0NJvZ9Q2A0xhEkT5Yn61ry5rXFhxsDRgOw8Tu/NEMHF0w0BkqKIuimkY2KrxahkjnAlrQwXYNgLrA+i6h2U8lTxQRCWnlD58lsgaGREjWNnBDHho5JwAfmQeJU90nZzVNLPCynlMYdEXEANNziIvtB4KG9sGv8AOXfCz7VWnXjF4Z1aOjqlWCmmt/P2PipyTPDI4ugmIjqcik4YZHXEMMmsLbDlWIts9HOt3PiV9VU1UkFNUuFVRQxR/wB3lBxCZjiH3HI2MO/0c6281c/qp1ZAyecvje8Mc0hg77ktNwP8xCuRSU6iqLKKtzbyt5KMvHgUQc2JpauWF8Mga+vDS4xvw2NLUMx4rWLQ4jbfmXJocn1UcdPUyx1ERZV1AMrYZHPYXU1MyN7WEXO2Ii+7euvNpArg5wFS7ef2Wc/RSHSBXFzQal28fss5+ioekx8y+9F1nvyvX2Jhk6Oqqs3pmzCR9Q+OcYXswvNnEgYLDgNmzaq+r8nzVNPUyxU8xa2myZBYwyAl8RYHhrbXcBhO0ejnVjaUM5KikfTinlMYc2QusGm9i228HnUH7YNf5y74Wfat514xlhkNDR1StTU01v58uB288cy4qQUfJqapslY6WpeA+SVw1YaT3Nots5gFHc4sgl76qopIKgCJuTzA10UpNu9cHRvBxkbNhva/pWfthV/nLvhZ9qdsGv8AOXfCz7Vp0mPBk36VW4r19jfOT6h2VmV+qcYzlXABqpMQaIms1p2WEdjsJ43W7lPJspizlAikJklhLAI390sdpZs5f5XXD7YVf5y74WfarBzjy9PFkiCpjkLZXCnvJYXOK2LYRbat414yTfAgq6PqU5Ri2v3PH5uKvy9m3PqZpmQTFxqGxECKQkxvpIjfCBtAfHa/OV1cmdl0+UTEzshmPKbHSMbCTE6J2HujnlpseG/cTt2LD2wq/wA5d8LPtTtg1/nLvhZ9q06THgyf9KrcV6+xIdLGSJZqyN8cb34KKd4c1j3DGx4cG3aO+PAKLMyFUtbURiGTHUwZPbiMT7F8szJJL8nhtLhwsbqW6Pc9KmesbDUSmRr2PsCGizgMQOwDgCrUU8Jqayjn3FCVvLUlzKIpc3pntNHLE4mOoyuA4RPDCXQMcxzLt2NMjTb5LUhyVVVNJTw6p4fjynO8SQy2uIow24tsc7lht+JUhzvz6q462ojgnLGMfhDQGHcBfaQeN1x+2DX+cu+Fn2qF3EU8F6GjKs4qWVv5+xq1b6uHUTRtqYpXZMhiZq4HOLnRvwOikaWnCMLb7r97zrpQUIdU5SkqaepM8sJMMjYZsBc6kOMOwjD3xtt47Fr9sGv85d8LPtUsy1nVUx5KoahkxEsr3B77N5QtJwtb9kLKrxeTWejqkHFNre8ePm+BBJs25wJG6mTCyCklYBG/v5xSMkFrb7Rm4G6xutmbJLRHlfHT1XZL5qowuEM+rLDJc7QMJJsbflZZu2DX+cu+Fn2p2wa/zl3ws+1a9JjwZJ+k1eK9fY3838izQ5Qr2auTViiqhG7VuDTrWtlwNNrE4nkWHMpro6ppI8jQjVEStjnwxyNLTixPIaWmxAJsq77YNf5y74WfanbCr/OXfCz7U6THgw9E1uK9fY6+ihszK94ZDJDFJC908ToXsZDMHEBsbn7bYbceNuARbmj/ADuq6muZFPMXsLJCWkNG0C43BFPTmprKOfc28qE9WXoYtMfjMHsT1yq/VgaY/GYPYnrlV+udW7bPT2Hw8PzxPqOQtIc3YQQQeYjaD716OyVXieCKYbpGMd7wCR+RXm9XRoqyjrKERk7YZHMt6Dy29b5Ka1liTRS0vTzTjPg/qU3P3zukfqkHfN6Q+qT987pH6pB3zekPqqp2PAsPTN4Sl6E3WYq4Vj6ZvCUvQm6zFXClr94ylo74aPz+rMsFK998DHPtvwtc63rsNiy/2VN+5l/lP/op9oZ8JVdCL6vVpqSnbqcdbJVutJOhVdNRzj2PN39lTfuZf5T/AOisvPBhGQqcEEEClBBFiN2whWMobpY8nu9rD1lLsdnGTz4FPpzua1NNYw0UsiLYp6QvZK8f4bWuPqL2s/5Kiejbx1nRzOq9VXUr727qxp9T+R/yXoFzrC54LzPFIWkOG9pBHrBuFf2X8pgZPmnadhp3OB6beT1grltLEWcHS1LWqQa8d35/ZQ+UarWyyy/vJHv+Jxd+q10WzXUmrLAd7oo3/GL/AEVPr3ndWI4iaynGcXkTJvtHfSVQdXxo+aDk2lvt5Duu5T0I6za8jn6Qq7FQnjOH9mUOi9Maocw9wXnrObxyq/ETdcrFWjs1nJmzvukya1cY8/8ADmIivzMiMHJ9LcDwTeHrWtKntHjJLeXXRoqWM5Kw0Wj/AKjH7ObqorsEYG4D3IuhSp7NYPM3dz0ievjHgVNpj8Zg9ieuVX6sDTH4zB7E9cqv1z63bZ6aw+Hh+eJtz0BbDDNwkdK384y2/wAnBTPRBlHDUywE7JI8QH+ph+1x9y1osm63IJkAuYap77+g2a75H5LgZq5R7HrKeW9gJGh3RdyXfIraP7JxfI0qfz0akPFNr+t6ObP3zukfqkHfN6Q+qT987pO+pSDvm9IfVQl7wLD0zeEpehN1mKuFY+mbwlL0JusxVwpa/eMpaO+Gj8/qzqZCzlnoi91O4NLwA67Q69rkb928rsdtCv8A3rP5TP6KM09G+S4jY+S28MY51vXhBss/9i1Hm838mT7VqpTS3Nk06VCUszSz54JDFpOry4Ayt2kf4TOf1Kd6V/JzvaxdZVNBkWfE3uE28f4MnP0VbOlfyc72sXWVim5OEtY5lxTpwuKOzSW/w+RSykOaVHrmV7P/AAnu/Nkkbx1VHlOdEcQdVTtO51M8H1F7AVXpLMkjpXctSjKXD3IMrOyxle+b8O25fq4T/A43HuYq2q6cxvfGd7HOaf4SR+i6dTlfFQQUt9sc877cwIbh+bnrMJaueRrcUtq6bXg0zkAX2BSLP+l1VYYh+xBTM+GNo/RaOatHrq2mjIuDMwkehpxH5NXX0oeUpehD1AsJfsb8zMp/9EYeTfqiJq+dHvk2l6Duu5UMr50e+TaXoO67lNa9plHS/dR5/ZkiXnfOfxyq/ETdcr0QvO+c/jlV+Im65Ut11Iq6H7cuRzFf2Y3k+l9k39VQKv7MbyfS+yb+qjte0yzpfuo8/sd1ERXzzZUmmPxmD2J65VfqwNMfjMHsT1yq/XKrdtnsbD4eH54lu6OaET5JlhdukfO33gC/vVSSRlpLXCxaSCOYg2I96uXRL5P/AN6X9FXmkLJuoyhOOEhEo/j2n/2upasf44sp2dTF1VhxeSOEr7g75vSH1WNZIO+b0h9VVOu+osPTN4Sl6E3WYq4Vj6ZvCUvQm6zFXCmr94ylo74aPz+rLI0M+EquhF9Xq01VmhnwlV0Ivq9Wmrtv3aOBpL4mXy+iChuljye72sPWUyUN0seT3e1h6y3q9hkNn38OaKWU70PeOS/h3f8A0jUEU70PeOS/h3deNc6j20envvh58jh5+UmqyhUt534x/GA76krgKd6X6TDVxycHwj3tcQfkQoIsVVibRvaT16EH5f4TDRVR468O/dxyP99mDrLHpQ8pS9CHqBSHQzR+NTezjHzc7b+bVHtKHlKXoQ9QKVrFFcynCetfyXBY+jImr50e+TaXoO67lQyvnR75Npeg7ruWbXtM00v3Uef2ZIl53zn8cqvxE3XK9ELzvnP45VfiJuuVLddSKuh+3LkcxX9mN5PpfZN/VUCr+zG8n0vsm/qo7XtMs6X7qPP7HdREV882VJpj8Zg9ieuVX6uPPfKVKyfBU0rZ3ClfI17nlu5zrRbja9nG/wAlrZRGSoWykUoe6OxLAyQXGMRuLXkWIDjYlUKlPWk3lHpLW7dOlCOo3yx7m7ol8n/70v6Lj6ZMmbKepA3YonH18tn0d71Isj5wUlO3UsaIQZpGhjQ9wHddUHyHD3PE6w27jsuvuuzioaqNzJbysBYcBik5Vy4NcwWu4Xa7aOYqdpOnqZOdGpOFy6yi8Z+pRayQd83pD6q2m0WT3MqpI6Nj208McrXXI1gfG54FiOT3tuKw5Pbk4xsknpYYy4jCIpDOAORte5jRqyC8CxVXYeaOv+oJrsP058TnaZvCUvQm6zFXCuvLeUqGpc0PjbO5krYhrMbBZ8mrc5jsNngPbbZxG8LhU1Rk9wiLqBo1hhFmue/DrI5H8qzeGC3pBJsLWW9WnrTzlEFpdOlRUHB7uXMw6GfCVXQi+r1aahuQ8s5Ppmh7Gsp3Pia9+HG5uxpkDNZYAuw7bWB9C6WVs8GRUb6yJjpQ14Zq3YozcuDSDdpI38ys08QhhvqOXdKdes5Ri1nCWf65EgUN0seT3e1h6y2aPP2N8szCwhkbIXB7bvLzIAcIja2+y++53FfddnFQVQbBMdYx+Bwux+G5aZGXcBYEta4gegrMpRlFpM0o06lKrGTi92H9yilO9D3jkv4d3XjUjw5Hw4zABynAtMUuIYWCQkstcNDXA39IW9Q5QyZSPe+FojcG2Lmsfyhdl2tNuUQXNuBuuq1OlqyTyjrXN7tabgoSy/I5emSkvBTy/wCSVzfye2/1YFU6vKuzloKqMxz3e0EO1b4pAXOD9XZotdzg/k2HFcssyPswwtcXNaRaOU981zmtJtYOOBwseIKzVpqcspo0tLqVClqShLd5G5oppMGTw63hJJH+vcwfJqgOlDylL0IeoFYsOc0VPk2KqihwRnCGxF2EMxOIu5xB5N+IB3rBnJSwOpv7QkoWyvwMc9kjyxzW4dxNjcjYLWW84p01FPq3kFCtKFzKrKPabXh15W7rKVV86PfJtL0Hddy4kdLkxpDKmmjhkDcTmjG9rbtc8AygAXLGk2XQgzxpacRRRMLIcEpJwPBiwFhs6ItxAESB1+a3OtaMFTeW0SXtd3MFCEH159H1EtXnfOfxyq/ETdcq7HZ50oc9uM3ZcHkP2kPEZazZyzjIFhzhR2SXJsk0hfTNcHNbJrLPL3vke9pj1Vr4g5p/ot60VNJJkFhUlbycpRe8qJX9mN5PpfZN/VcB7MjC3cmEFrXBwjkI5THSAYhsvgY429CleRKqB0ZjpbYIsLLAEBt2teGi+/kvHvWtCnqPrRJf3W3gkotY37zooiK2cYjucmZjK0vc95aXRMjFmg4cMhkxi/HbZak2j9rzOTO861r23LWlzcUrZhd37Vi2wB4WHBS1Fo4Re/BPG4qRSSfURQ5hNL8evdypC6UBre6DXdkBo/yWfxHDYvh+j1uBrBM4YWMZ3rSHBskknLZucDrNx5gVLkTZx4Gek1eJHKLM1sUM8OscddBFCXYRyRGxzA4DiTiuvjKeZDZmwMbIY2xMw4QxpDiMBEljsa/kb+YkbFJkTUjjBrt6mc5/MYIwzMm1m9kPMbJmSsiwtsy0hlI/1EkkYjuGxYqfMFsbWBszrsNOQSxp8EySPaPSJT6tiliJs4mekVOrJD4NHTGEETHwYYe5RFxIj1QcHuBIbY3LNxK34Mz2ilFK6QuGuZMThAAwyNk1bGbmM5NrcLqQompFB3FR9bIe3RyxrMEczmizBtY1wcGyPks9pNnCzrWOzYPUvuHR81jGsE8gwuicHAAOGrikiFiNxtJe/oUtRNnHgZ6TV4lf5SzAljjw0zsbnmUOddkQAkhZCbtwuxA4ASdhvfbt2dFmjxgLjrbYix2yKO4cHRvcdZbE4Es2A7sR3qXosbOJs7qq0lkidRo+Y/fKbjWFt2NcLvqOyBiadjmg8kg7wstLmMyMtIlccLqZ3esAJhEo3NAAvrTu3WCk6LOzjwNHc1WsZIzNmUHUkFLrj3Akte6NjgQWuZhdGdh5Lzt57FZqbNBrKGSgEji14eNYWjFyje54OPpUgRNSJh16j3Z8c/MjFdmJHNM+VzzZ8YY5uBl7iMxgtkIxNFjcgbyB6l8TZjGRtpal73amaLFhaABJgAwtGxoaIxs4kkqVImpEyriosb+oi1RmG11yJnNOKV7ThacLnztqAbcQHNtbiF8NzBDSJGzuEgwOEhYw8tsj5C8s3EEyHk/NSxE1IjpFTGMkDbmTLDPEIeVBFheWukb3RzIJIuU3DdpdjtvIA4c0hzOyGaOkjhfbHdznWNxdxva/GwsPyXbRIwUXlGalxOpHVl5ff3CIi3K4REQBERAEREAREQBERAEREAREQBERAEREAREQBERAEREAREQBERAEREAREQBERAEREAREQBERAE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 descr="data:image/jpeg;base64,/9j/4AAQSkZJRgABAQAAAQABAAD/2wCEAAkGBhQQERIQEBMWEhUUExIVGBEVFBUXGhYaFxcWFRYSFRMYHCYeFxojGRUaIS8iJScrOC4tGx4yNTAqNSYrLCkBCQoKDgwOGg8PGiwkHyQ1LC0sKiw0LDUpLDU1LSwpLCwpLCwtLywsLC8xLC0sLCwsKiwsLCkqLCwsLCwsLCwsLP/AABEIAMgAyAMBIgACEQEDEQH/xAAbAAEAAgMBAQAAAAAAAAAAAAAABgcDBAUIAv/EAEkQAAEDAgEHBBADBQcFAAAAAAEAAgMEERIFBgcTITFBIlFyshQXIzIzNDVUYXFzkZKhsdJ0gcFCU4KT0RUkQ1Jig8IlRGSis//EABoBAQACAwEAAAAAAAAAAAAAAAADBAECBQb/xAAyEQACAQMABggFBQEAAAAAAAAAAQIDBBEFEhMhUXEUMTIzQWGh0TSBscHwFSIjkeEk/9oADAMBAAIRAxEAPwC8UREAREQBERAEREAREQBERAEREAREQBERAEREAREQBERAEREAREQBERAEREAREQBERAEREAREQBERAEREAREQBERAEREAREQBERAEREAREQBERAEREAREQBERAEREAREQBERAEREAREQBERAEUVzxz3dQSwQspzUOmZM8ASBlhEA529pvybn8lxpdL7AwyNp3Ob2GKoXkaDtkERjIsbWN9vyQzhlhoq+ZpaBeGdjHbLQR31o/7theHWwfs2tbitnOnSX2DUywdiulbDFHM+RsrWkMe4MuGFu0guGy/HggwThFW2V9MzYDPalc8RTthvrQ0uxMfIHWwG2xm70rayhpXDHOihpjNIal8EbBKGiRrIo5nS48Jw7JW7LH1pkarJ+ijmT894pcmnKeFzWCN73R3BILCQWA7jciwPp4KMHTJghmklo3MfG2nkEeuaQ+OcgNfjDNhsQbW470GCykVe9tdxtGKJ+vNUaUwGZgs7CHgiTDYg7eZfGVNLL6WSRk9C8CEQ64tnY7V63vRbCMR9RWMjVZYqKIVGkJrcqDJYhLiQLS4xbEYzIG4cOzda91zBpSlDax76AsFELS/wB4YbOJAawWZtvzjmWRgsJFWztMzA6pYaYgwQiXwo5d9WSwcjZsk3/6fStuLSuHVbacUztS6pFL2TrG+FIvYRYblvpxbttuCDDJ8iiOdmkJuT6qmpXQl+vLO6Yw0MDpBHcjCb238FzqfS0xxrx2O4CjbI6+sHdA2XVC128m5seKDBP0VcT6ZGspaaqNM600s8bmawXj1RaCTyNux1+C3Ms6U2U1M+oMBdhrZaUMEgGLVgky3w7BYbrcd6DBO0Vf5d0sinLNVSumHYsNVI7WtZq45MNrXacZ5Q5t6zx6SXySVQho3SRUrcck2ua3kmEzNOrLb3IFrXNkGCcoq1dpnb2NDUClcTJNJFq9b3uAMdjLsG46wcFsu0pSYKyZtEXRUkksb5NewXcxwaBgwX23B4oMFgoq+pdKxmYx0FIZHGlkqSzXNbhEcro3tuWbSA3F8lsZI0lOnbTSOpDG2pfLhOua7ucLC+SbCG3NiLYeN0GGTlFBs0NJvZ9Q2A0xhEkT5Yn61ry5rXFhxsDRgOw8Tu/NEMHF0w0BkqKIuimkY2KrxahkjnAlrQwXYNgLrA+i6h2U8lTxQRCWnlD58lsgaGREjWNnBDHho5JwAfmQeJU90nZzVNLPCynlMYdEXEANNziIvtB4KG9sGv8AOXfCz7VWnXjF4Z1aOjqlWCmmt/P2PipyTPDI4ugmIjqcik4YZHXEMMmsLbDlWIts9HOt3PiV9VU1UkFNUuFVRQxR/wB3lBxCZjiH3HI2MO/0c6281c/qp1ZAyecvje8Mc0hg77ktNwP8xCuRSU6iqLKKtzbyt5KMvHgUQc2JpauWF8Mga+vDS4xvw2NLUMx4rWLQ4jbfmXJocn1UcdPUyx1ERZV1AMrYZHPYXU1MyN7WEXO2Ii+7euvNpArg5wFS7ef2Wc/RSHSBXFzQal28fss5+ioekx8y+9F1nvyvX2Jhk6Oqqs3pmzCR9Q+OcYXswvNnEgYLDgNmzaq+r8nzVNPUyxU8xa2myZBYwyAl8RYHhrbXcBhO0ejnVjaUM5KikfTinlMYc2QusGm9i228HnUH7YNf5y74Wfat514xlhkNDR1StTU01v58uB288cy4qQUfJqapslY6WpeA+SVw1YaT3Nots5gFHc4sgl76qopIKgCJuTzA10UpNu9cHRvBxkbNhva/pWfthV/nLvhZ9qdsGv8AOXfCz7Vp0mPBk36VW4r19jfOT6h2VmV+qcYzlXABqpMQaIms1p2WEdjsJ43W7lPJspizlAikJklhLAI390sdpZs5f5XXD7YVf5y74WfarBzjy9PFkiCpjkLZXCnvJYXOK2LYRbat414yTfAgq6PqU5Ri2v3PH5uKvy9m3PqZpmQTFxqGxECKQkxvpIjfCBtAfHa/OV1cmdl0+UTEzshmPKbHSMbCTE6J2HujnlpseG/cTt2LD2wq/wA5d8LPtTtg1/nLvhZ9q06THgyf9KrcV6+xIdLGSJZqyN8cb34KKd4c1j3DGx4cG3aO+PAKLMyFUtbURiGTHUwZPbiMT7F8szJJL8nhtLhwsbqW6Pc9KmesbDUSmRr2PsCGizgMQOwDgCrUU8Jqayjn3FCVvLUlzKIpc3pntNHLE4mOoyuA4RPDCXQMcxzLt2NMjTb5LUhyVVVNJTw6p4fjynO8SQy2uIow24tsc7lht+JUhzvz6q462ojgnLGMfhDQGHcBfaQeN1x+2DX+cu+Fn2qF3EU8F6GjKs4qWVv5+xq1b6uHUTRtqYpXZMhiZq4HOLnRvwOikaWnCMLb7r97zrpQUIdU5SkqaepM8sJMMjYZsBc6kOMOwjD3xtt47Fr9sGv85d8LPtUsy1nVUx5KoahkxEsr3B77N5QtJwtb9kLKrxeTWejqkHFNre8ePm+BBJs25wJG6mTCyCklYBG/v5xSMkFrb7Rm4G6xutmbJLRHlfHT1XZL5qowuEM+rLDJc7QMJJsbflZZu2DX+cu+Fn2p2wa/zl3ws+1a9JjwZJ+k1eK9fY3838izQ5Qr2auTViiqhG7VuDTrWtlwNNrE4nkWHMpro6ppI8jQjVEStjnwxyNLTixPIaWmxAJsq77YNf5y74WfanbCr/OXfCz7U6THgw9E1uK9fY6+ihszK94ZDJDFJC908ToXsZDMHEBsbn7bYbceNuARbmj/ADuq6muZFPMXsLJCWkNG0C43BFPTmprKOfc28qE9WXoYtMfjMHsT1yq/VgaY/GYPYnrlV+udW7bPT2Hw8PzxPqOQtIc3YQQQeYjaD716OyVXieCKYbpGMd7wCR+RXm9XRoqyjrKERk7YZHMt6Dy29b5Ka1liTRS0vTzTjPg/qU3P3zukfqkHfN6Q+qT987pH6pB3zekPqqp2PAsPTN4Sl6E3WYq4Vj6ZvCUvQm6zFXClr94ylo74aPz+rMsFK998DHPtvwtc63rsNiy/2VN+5l/lP/op9oZ8JVdCL6vVpqSnbqcdbJVutJOhVdNRzj2PN39lTfuZf5T/AOisvPBhGQqcEEEClBBFiN2whWMobpY8nu9rD1lLsdnGTz4FPpzua1NNYw0UsiLYp6QvZK8f4bWuPqL2s/5Kiejbx1nRzOq9VXUr727qxp9T+R/yXoFzrC54LzPFIWkOG9pBHrBuFf2X8pgZPmnadhp3OB6beT1grltLEWcHS1LWqQa8d35/ZQ+UarWyyy/vJHv+Jxd+q10WzXUmrLAd7oo3/GL/AEVPr3ndWI4iaynGcXkTJvtHfSVQdXxo+aDk2lvt5Duu5T0I6za8jn6Qq7FQnjOH9mUOi9Maocw9wXnrObxyq/ETdcrFWjs1nJmzvukya1cY8/8ADmIivzMiMHJ9LcDwTeHrWtKntHjJLeXXRoqWM5Kw0Wj/AKjH7ObqorsEYG4D3IuhSp7NYPM3dz0ievjHgVNpj8Zg9ieuVX6sDTH4zB7E9cqv1z63bZ6aw+Hh+eJtz0BbDDNwkdK384y2/wAnBTPRBlHDUywE7JI8QH+ph+1x9y1osm63IJkAuYap77+g2a75H5LgZq5R7HrKeW9gJGh3RdyXfIraP7JxfI0qfz0akPFNr+t6ObP3zukfqkHfN6Q+qT987pO+pSDvm9IfVQl7wLD0zeEpehN1mKuFY+mbwlL0JusxVwpa/eMpaO+Gj8/qzqZCzlnoi91O4NLwA67Q69rkb928rsdtCv8A3rP5TP6KM09G+S4jY+S28MY51vXhBss/9i1Hm838mT7VqpTS3Nk06VCUszSz54JDFpOry4Ayt2kf4TOf1Kd6V/JzvaxdZVNBkWfE3uE28f4MnP0VbOlfyc72sXWVim5OEtY5lxTpwuKOzSW/w+RSykOaVHrmV7P/AAnu/Nkkbx1VHlOdEcQdVTtO51M8H1F7AVXpLMkjpXctSjKXD3IMrOyxle+b8O25fq4T/A43HuYq2q6cxvfGd7HOaf4SR+i6dTlfFQQUt9sc877cwIbh+bnrMJaueRrcUtq6bXg0zkAX2BSLP+l1VYYh+xBTM+GNo/RaOatHrq2mjIuDMwkehpxH5NXX0oeUpehD1AsJfsb8zMp/9EYeTfqiJq+dHvk2l6Duu5UMr50e+TaXoO67lNa9plHS/dR5/ZkiXnfOfxyq/ETdcr0QvO+c/jlV+Im65Ut11Iq6H7cuRzFf2Y3k+l9k39VQKv7MbyfS+yb+qjte0yzpfuo8/sd1ERXzzZUmmPxmD2J65VfqwNMfjMHsT1yq/XKrdtnsbD4eH54lu6OaET5JlhdukfO33gC/vVSSRlpLXCxaSCOYg2I96uXRL5P/AN6X9FXmkLJuoyhOOEhEo/j2n/2upasf44sp2dTF1VhxeSOEr7g75vSH1WNZIO+b0h9VVOu+osPTN4Sl6E3WYq4Vj6ZvCUvQm6zFXCmr94ylo74aPz+rLI0M+EquhF9Xq01VmhnwlV0Ivq9Wmrtv3aOBpL4mXy+iChuljye72sPWUyUN0seT3e1h6y3q9hkNn38OaKWU70PeOS/h3f8A0jUEU70PeOS/h3deNc6j20envvh58jh5+UmqyhUt534x/GA76krgKd6X6TDVxycHwj3tcQfkQoIsVVibRvaT16EH5f4TDRVR468O/dxyP99mDrLHpQ8pS9CHqBSHQzR+NTezjHzc7b+bVHtKHlKXoQ9QKVrFFcynCetfyXBY+jImr50e+TaXoO67lQyvnR75Npeg7ruWbXtM00v3Uef2ZIl53zn8cqvxE3XK9ELzvnP45VfiJuuVLddSKuh+3LkcxX9mN5PpfZN/VUCr+zG8n0vsm/qo7XtMs6X7qPP7HdREV882VJpj8Zg9ieuVX6uPPfKVKyfBU0rZ3ClfI17nlu5zrRbja9nG/wAlrZRGSoWykUoe6OxLAyQXGMRuLXkWIDjYlUKlPWk3lHpLW7dOlCOo3yx7m7ol8n/70v6Lj6ZMmbKepA3YonH18tn0d71Isj5wUlO3UsaIQZpGhjQ9wHddUHyHD3PE6w27jsuvuuzioaqNzJbysBYcBik5Vy4NcwWu4Xa7aOYqdpOnqZOdGpOFy6yi8Z+pRayQd83pD6q2m0WT3MqpI6Nj208McrXXI1gfG54FiOT3tuKw5Pbk4xsknpYYy4jCIpDOAORte5jRqyC8CxVXYeaOv+oJrsP058TnaZvCUvQm6zFXCuvLeUqGpc0PjbO5krYhrMbBZ8mrc5jsNngPbbZxG8LhU1Rk9wiLqBo1hhFmue/DrI5H8qzeGC3pBJsLWW9WnrTzlEFpdOlRUHB7uXMw6GfCVXQi+r1aahuQ8s5Ppmh7Gsp3Pia9+HG5uxpkDNZYAuw7bWB9C6WVs8GRUb6yJjpQ14Zq3YozcuDSDdpI38ys08QhhvqOXdKdes5Ri1nCWf65EgUN0seT3e1h6y2aPP2N8szCwhkbIXB7bvLzIAcIja2+y++53FfddnFQVQbBMdYx+Bwux+G5aZGXcBYEta4gegrMpRlFpM0o06lKrGTi92H9yilO9D3jkv4d3XjUjw5Hw4zABynAtMUuIYWCQkstcNDXA39IW9Q5QyZSPe+FojcG2Lmsfyhdl2tNuUQXNuBuuq1OlqyTyjrXN7tabgoSy/I5emSkvBTy/wCSVzfye2/1YFU6vKuzloKqMxz3e0EO1b4pAXOD9XZotdzg/k2HFcssyPswwtcXNaRaOU981zmtJtYOOBwseIKzVpqcspo0tLqVClqShLd5G5oppMGTw63hJJH+vcwfJqgOlDylL0IeoFYsOc0VPk2KqihwRnCGxF2EMxOIu5xB5N+IB3rBnJSwOpv7QkoWyvwMc9kjyxzW4dxNjcjYLWW84p01FPq3kFCtKFzKrKPabXh15W7rKVV86PfJtL0Hddy4kdLkxpDKmmjhkDcTmjG9rbtc8AygAXLGk2XQgzxpacRRRMLIcEpJwPBiwFhs6ItxAESB1+a3OtaMFTeW0SXtd3MFCEH159H1EtXnfOfxyq/ETdcq7HZ50oc9uM3ZcHkP2kPEZazZyzjIFhzhR2SXJsk0hfTNcHNbJrLPL3vke9pj1Vr4g5p/ot60VNJJkFhUlbycpRe8qJX9mN5PpfZN/VcB7MjC3cmEFrXBwjkI5THSAYhsvgY429CleRKqB0ZjpbYIsLLAEBt2teGi+/kvHvWtCnqPrRJf3W3gkotY37zooiK2cYjucmZjK0vc95aXRMjFmg4cMhkxi/HbZak2j9rzOTO861r23LWlzcUrZhd37Vi2wB4WHBS1Fo4Re/BPG4qRSSfURQ5hNL8evdypC6UBre6DXdkBo/yWfxHDYvh+j1uBrBM4YWMZ3rSHBskknLZucDrNx5gVLkTZx4Gek1eJHKLM1sUM8OscddBFCXYRyRGxzA4DiTiuvjKeZDZmwMbIY2xMw4QxpDiMBEljsa/kb+YkbFJkTUjjBrt6mc5/MYIwzMm1m9kPMbJmSsiwtsy0hlI/1EkkYjuGxYqfMFsbWBszrsNOQSxp8EySPaPSJT6tiliJs4mekVOrJD4NHTGEETHwYYe5RFxIj1QcHuBIbY3LNxK34Mz2ilFK6QuGuZMThAAwyNk1bGbmM5NrcLqQompFB3FR9bIe3RyxrMEczmizBtY1wcGyPks9pNnCzrWOzYPUvuHR81jGsE8gwuicHAAOGrikiFiNxtJe/oUtRNnHgZ6TV4lf5SzAljjw0zsbnmUOddkQAkhZCbtwuxA4ASdhvfbt2dFmjxgLjrbYix2yKO4cHRvcdZbE4Es2A7sR3qXosbOJs7qq0lkidRo+Y/fKbjWFt2NcLvqOyBiadjmg8kg7wstLmMyMtIlccLqZ3esAJhEo3NAAvrTu3WCk6LOzjwNHc1WsZIzNmUHUkFLrj3Akte6NjgQWuZhdGdh5Lzt57FZqbNBrKGSgEji14eNYWjFyje54OPpUgRNSJh16j3Z8c/MjFdmJHNM+VzzZ8YY5uBl7iMxgtkIxNFjcgbyB6l8TZjGRtpal73amaLFhaABJgAwtGxoaIxs4kkqVImpEyriosb+oi1RmG11yJnNOKV7ThacLnztqAbcQHNtbiF8NzBDSJGzuEgwOEhYw8tsj5C8s3EEyHk/NSxE1IjpFTGMkDbmTLDPEIeVBFheWukb3RzIJIuU3DdpdjtvIA4c0hzOyGaOkjhfbHdznWNxdxva/GwsPyXbRIwUXlGalxOpHVl5ff3CIi3K4REQBERAEREAREQBERAEREAREQBERAEREAREQBERAEREAREQBERAEREAREQBERAEREAREQBERAE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" descr="http://t3.gstatic.com/images?q=tbn:ANd9GcQA7iueBEvtJzIm0X5SdKQV0ep_8ZFUvv6iIdN1cW5EA35-7AY-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715000"/>
            <a:ext cx="2133600" cy="546099"/>
          </a:xfrm>
          <a:prstGeom prst="rect">
            <a:avLst/>
          </a:prstGeom>
          <a:noFill/>
        </p:spPr>
      </p:pic>
      <p:pic>
        <p:nvPicPr>
          <p:cNvPr id="24" name="Picture 4" descr="http://t2.gstatic.com/images?q=tbn:ANd9GcTFnHkVFhz4rPkbzMhcOC0pgkLWLhNvTMxiFLgkQtKzahycQ6aj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486400"/>
            <a:ext cx="1905000" cy="762000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26" name="Rectangle 25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 l="54750" t="28000" r="34000" b="64667"/>
          <a:stretch>
            <a:fillRect/>
          </a:stretch>
        </p:blipFill>
        <p:spPr bwMode="auto">
          <a:xfrm>
            <a:off x="5562600" y="541020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507" y="3535952"/>
            <a:ext cx="3624986" cy="15270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6" y="147637"/>
            <a:ext cx="776393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0" name="Rectangle 9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10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23"/>
          <a:stretch/>
        </p:blipFill>
        <p:spPr bwMode="auto">
          <a:xfrm>
            <a:off x="0" y="1069848"/>
            <a:ext cx="9144000" cy="53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Space Attributes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91" y="170655"/>
            <a:ext cx="776393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2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onstruction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0" name="Rectangle 9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11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1295400" y="1752600"/>
            <a:ext cx="8564262" cy="3579849"/>
            <a:chOff x="351138" y="1100628"/>
            <a:chExt cx="8564262" cy="3579849"/>
          </a:xfrm>
        </p:grpSpPr>
        <p:graphicFrame>
          <p:nvGraphicFramePr>
            <p:cNvPr id="28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22995405"/>
                </p:ext>
              </p:extLst>
            </p:nvPr>
          </p:nvGraphicFramePr>
          <p:xfrm>
            <a:off x="381000" y="1100628"/>
            <a:ext cx="8458200" cy="357984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9" name="Rectangle 28"/>
            <p:cNvSpPr/>
            <p:nvPr/>
          </p:nvSpPr>
          <p:spPr>
            <a:xfrm>
              <a:off x="3200400" y="1143000"/>
              <a:ext cx="5715000" cy="32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51138" y="1178011"/>
              <a:ext cx="1401462" cy="32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Content Placeholder 1"/>
          <p:cNvSpPr>
            <a:spLocks noGrp="1"/>
          </p:cNvSpPr>
          <p:nvPr>
            <p:ph sz="half" idx="4294967295"/>
          </p:nvPr>
        </p:nvSpPr>
        <p:spPr>
          <a:xfrm>
            <a:off x="2133600" y="1752600"/>
            <a:ext cx="6858000" cy="3886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33" name="Content Placeholder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42952"/>
            <a:ext cx="3339183" cy="1914648"/>
          </a:xfrm>
          <a:prstGeom prst="rect">
            <a:avLst/>
          </a:prstGeom>
          <a:ln>
            <a:noFill/>
          </a:ln>
        </p:spPr>
      </p:pic>
      <p:pic>
        <p:nvPicPr>
          <p:cNvPr id="34" name="Content Placeholder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91" y="3733801"/>
            <a:ext cx="3364309" cy="1981434"/>
          </a:xfrm>
          <a:prstGeom prst="rect">
            <a:avLst/>
          </a:prstGeom>
          <a:ln>
            <a:noFill/>
          </a:ln>
        </p:spPr>
      </p:pic>
      <p:pic>
        <p:nvPicPr>
          <p:cNvPr id="35" name="Content Placeholder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3737965"/>
            <a:ext cx="3362324" cy="1933221"/>
          </a:xfrm>
          <a:prstGeom prst="rect">
            <a:avLst/>
          </a:prstGeom>
          <a:ln>
            <a:noFill/>
          </a:ln>
        </p:spPr>
      </p:pic>
      <p:pic>
        <p:nvPicPr>
          <p:cNvPr id="37" name="Content Placeholder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94972"/>
            <a:ext cx="2895600" cy="1829041"/>
          </a:xfrm>
          <a:prstGeom prst="rect">
            <a:avLst/>
          </a:prstGeom>
          <a:ln>
            <a:noFill/>
          </a:ln>
        </p:spPr>
      </p:pic>
      <p:grpSp>
        <p:nvGrpSpPr>
          <p:cNvPr id="38" name="Group 37"/>
          <p:cNvGrpSpPr/>
          <p:nvPr/>
        </p:nvGrpSpPr>
        <p:grpSpPr>
          <a:xfrm>
            <a:off x="2057400" y="1676400"/>
            <a:ext cx="7010400" cy="4038600"/>
            <a:chOff x="2133600" y="990600"/>
            <a:chExt cx="7010400" cy="4038600"/>
          </a:xfrm>
        </p:grpSpPr>
        <p:sp>
          <p:nvSpPr>
            <p:cNvPr id="39" name="Rectangle 38"/>
            <p:cNvSpPr/>
            <p:nvPr userDrawn="1"/>
          </p:nvSpPr>
          <p:spPr>
            <a:xfrm>
              <a:off x="2133600" y="990600"/>
              <a:ext cx="7010400" cy="403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>
              <a:stCxn id="39" idx="0"/>
              <a:endCxn id="39" idx="2"/>
            </p:cNvCxnSpPr>
            <p:nvPr userDrawn="1"/>
          </p:nvCxnSpPr>
          <p:spPr>
            <a:xfrm>
              <a:off x="5638800" y="990600"/>
              <a:ext cx="0" cy="403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1"/>
              <a:endCxn id="39" idx="3"/>
            </p:cNvCxnSpPr>
            <p:nvPr userDrawn="1"/>
          </p:nvCxnSpPr>
          <p:spPr>
            <a:xfrm>
              <a:off x="2133600" y="3009900"/>
              <a:ext cx="7010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76200" y="3200400"/>
            <a:ext cx="1981200" cy="2493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-169164"/>
            <a:r>
              <a:rPr lang="en-US" sz="4000" dirty="0"/>
              <a:t>Import and manage the submittal register </a:t>
            </a:r>
          </a:p>
          <a:p>
            <a:pPr marL="0" lvl="8" indent="-169164"/>
            <a:r>
              <a:rPr lang="en-US" sz="4000" dirty="0"/>
              <a:t>Organized submittal packages with approval actions and dates</a:t>
            </a:r>
          </a:p>
          <a:p>
            <a:pPr marL="0" lvl="8" indent="-169164"/>
            <a:r>
              <a:rPr lang="en-US" sz="4000" dirty="0"/>
              <a:t>Perform submittal review online with Automated comment notifications</a:t>
            </a:r>
          </a:p>
          <a:p>
            <a:pPr marL="0" lvl="8" indent="-169164"/>
            <a:r>
              <a:rPr lang="en-US" sz="4000" dirty="0"/>
              <a:t>Cope with numerous RFI’s and Change Orders and keep track of spec and drawing modifications. </a:t>
            </a:r>
          </a:p>
          <a:p>
            <a:pPr marL="0" lvl="8" indent="-169164"/>
            <a:endParaRPr lang="en-US" sz="4000" dirty="0" smtClean="0"/>
          </a:p>
          <a:p>
            <a:pPr marL="0" lvl="8" indent="-169164"/>
            <a:endParaRPr lang="en-US" sz="1050" dirty="0" smtClean="0"/>
          </a:p>
          <a:p>
            <a:pPr marL="457200" lvl="3" indent="-169164"/>
            <a:endParaRPr lang="en-US" dirty="0" smtClean="0"/>
          </a:p>
          <a:p>
            <a:pPr marL="228600" lvl="2" indent="-169164"/>
            <a:endParaRPr lang="en-US" dirty="0" smtClean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91" y="170655"/>
            <a:ext cx="776393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Documents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Viewer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0" name="Rectangle 9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12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5763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91" y="170655"/>
            <a:ext cx="776393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5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ommissioning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0" name="Rectangle 9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13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4114800" y="1830351"/>
            <a:ext cx="8488680" cy="3579849"/>
            <a:chOff x="381000" y="1100628"/>
            <a:chExt cx="8488680" cy="3579849"/>
          </a:xfrm>
        </p:grpSpPr>
        <p:graphicFrame>
          <p:nvGraphicFramePr>
            <p:cNvPr id="25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87857721"/>
                </p:ext>
              </p:extLst>
            </p:nvPr>
          </p:nvGraphicFramePr>
          <p:xfrm>
            <a:off x="381000" y="1100628"/>
            <a:ext cx="8458200" cy="357984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6" name="Rectangle 25"/>
            <p:cNvSpPr/>
            <p:nvPr/>
          </p:nvSpPr>
          <p:spPr>
            <a:xfrm>
              <a:off x="6035040" y="1143000"/>
              <a:ext cx="2834640" cy="32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1000" y="1178011"/>
              <a:ext cx="4220861" cy="32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Content Placeholder 1"/>
          <p:cNvSpPr>
            <a:spLocks noGrp="1"/>
          </p:cNvSpPr>
          <p:nvPr>
            <p:ph sz="half" idx="4294967295"/>
          </p:nvPr>
        </p:nvSpPr>
        <p:spPr>
          <a:xfrm>
            <a:off x="2133600" y="1828800"/>
            <a:ext cx="6858000" cy="3886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3" name="Content Placeholder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297" y="1828800"/>
            <a:ext cx="2737406" cy="1874838"/>
          </a:xfrm>
          <a:prstGeom prst="rect">
            <a:avLst/>
          </a:prstGeom>
        </p:spPr>
      </p:pic>
      <p:pic>
        <p:nvPicPr>
          <p:cNvPr id="45" name="Content Placeholder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44535"/>
            <a:ext cx="3352800" cy="1643367"/>
          </a:xfrm>
          <a:prstGeom prst="rect">
            <a:avLst/>
          </a:prstGeom>
        </p:spPr>
      </p:pic>
      <p:pic>
        <p:nvPicPr>
          <p:cNvPr id="46" name="Content Placeholder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26" y="3840163"/>
            <a:ext cx="3342547" cy="1874837"/>
          </a:xfrm>
          <a:prstGeom prst="rect">
            <a:avLst/>
          </a:prstGeom>
        </p:spPr>
      </p:pic>
      <p:pic>
        <p:nvPicPr>
          <p:cNvPr id="47" name="Content Placeholder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" t="13489" r="54254" b="15181"/>
          <a:stretch/>
        </p:blipFill>
        <p:spPr>
          <a:xfrm>
            <a:off x="6019800" y="3810000"/>
            <a:ext cx="2590800" cy="1982097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2057400" y="1752600"/>
            <a:ext cx="7010400" cy="4038600"/>
            <a:chOff x="2133600" y="990600"/>
            <a:chExt cx="7010400" cy="4038600"/>
          </a:xfrm>
        </p:grpSpPr>
        <p:sp>
          <p:nvSpPr>
            <p:cNvPr id="50" name="Rectangle 49"/>
            <p:cNvSpPr/>
            <p:nvPr userDrawn="1"/>
          </p:nvSpPr>
          <p:spPr>
            <a:xfrm>
              <a:off x="2133600" y="990600"/>
              <a:ext cx="7010400" cy="403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>
              <a:stCxn id="50" idx="0"/>
              <a:endCxn id="50" idx="2"/>
            </p:cNvCxnSpPr>
            <p:nvPr userDrawn="1"/>
          </p:nvCxnSpPr>
          <p:spPr>
            <a:xfrm>
              <a:off x="5638800" y="990600"/>
              <a:ext cx="0" cy="403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0" idx="1"/>
              <a:endCxn id="50" idx="3"/>
            </p:cNvCxnSpPr>
            <p:nvPr userDrawn="1"/>
          </p:nvCxnSpPr>
          <p:spPr>
            <a:xfrm>
              <a:off x="2133600" y="3009900"/>
              <a:ext cx="7010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76200" y="3779837"/>
            <a:ext cx="1981200" cy="246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-169164"/>
            <a:r>
              <a:rPr lang="en-US" sz="1100" dirty="0"/>
              <a:t>Cx based on equipment list</a:t>
            </a:r>
          </a:p>
          <a:p>
            <a:pPr marL="0" lvl="8" indent="-169164"/>
            <a:r>
              <a:rPr lang="en-US" sz="1100" dirty="0"/>
              <a:t>Segregate equipment into equipment types and systems.</a:t>
            </a:r>
          </a:p>
          <a:p>
            <a:pPr marL="0" lvl="8" indent="-169164"/>
            <a:r>
              <a:rPr lang="en-US" sz="1100" dirty="0"/>
              <a:t>Capture equipment attributes and space information</a:t>
            </a:r>
          </a:p>
          <a:p>
            <a:pPr marL="0" lvl="8" indent="-169164"/>
            <a:r>
              <a:rPr lang="en-US" sz="1100" dirty="0"/>
              <a:t>Create Checklists in minutes for mobile offline completion</a:t>
            </a:r>
          </a:p>
          <a:p>
            <a:pPr marL="0" lvl="8" indent="-169164"/>
            <a:r>
              <a:rPr lang="en-US" sz="1100" dirty="0"/>
              <a:t>Add equipment of systems to Functional Tests for testing</a:t>
            </a:r>
          </a:p>
          <a:p>
            <a:pPr marL="0" lvl="8" indent="-169164"/>
            <a:r>
              <a:rPr lang="en-US" sz="1100" dirty="0"/>
              <a:t>Issues log automated notifications keep team up to </a:t>
            </a:r>
            <a:r>
              <a:rPr lang="en-US" sz="1100" dirty="0" smtClean="0"/>
              <a:t>date</a:t>
            </a:r>
            <a:endParaRPr lang="en-US" sz="600" dirty="0" smtClean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91" y="170655"/>
            <a:ext cx="776393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0" name="Rectangle 9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14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35"/>
          <a:stretch/>
        </p:blipFill>
        <p:spPr bwMode="auto">
          <a:xfrm>
            <a:off x="0" y="1069848"/>
            <a:ext cx="9144000" cy="53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eference mapping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91" y="170655"/>
            <a:ext cx="776393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handover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0" name="Rectangle 9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15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5562600" y="1669453"/>
            <a:ext cx="8686800" cy="3588347"/>
            <a:chOff x="-5638800" y="905902"/>
            <a:chExt cx="8686800" cy="3588347"/>
          </a:xfrm>
        </p:grpSpPr>
        <p:graphicFrame>
          <p:nvGraphicFramePr>
            <p:cNvPr id="29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30387941"/>
                </p:ext>
              </p:extLst>
            </p:nvPr>
          </p:nvGraphicFramePr>
          <p:xfrm>
            <a:off x="-5593080" y="905902"/>
            <a:ext cx="8458200" cy="35883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0" name="Rectangle 29"/>
            <p:cNvSpPr/>
            <p:nvPr/>
          </p:nvSpPr>
          <p:spPr>
            <a:xfrm>
              <a:off x="1478280" y="914400"/>
              <a:ext cx="1569720" cy="32777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5638800" y="984186"/>
              <a:ext cx="5669280" cy="3207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Content Placeholder 1"/>
          <p:cNvSpPr>
            <a:spLocks noGrp="1"/>
          </p:cNvSpPr>
          <p:nvPr>
            <p:ph sz="half" idx="4294967295"/>
          </p:nvPr>
        </p:nvSpPr>
        <p:spPr>
          <a:xfrm>
            <a:off x="2133600" y="1676400"/>
            <a:ext cx="6858000" cy="3886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35" name="Content Placeholder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99733"/>
            <a:ext cx="3352800" cy="1828172"/>
          </a:xfrm>
          <a:prstGeom prst="rect">
            <a:avLst/>
          </a:prstGeom>
        </p:spPr>
      </p:pic>
      <p:pic>
        <p:nvPicPr>
          <p:cNvPr id="36" name="Content Placeholder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62" y="1752600"/>
            <a:ext cx="2553453" cy="1798638"/>
          </a:xfrm>
          <a:prstGeom prst="rect">
            <a:avLst/>
          </a:prstGeom>
        </p:spPr>
      </p:pic>
      <p:pic>
        <p:nvPicPr>
          <p:cNvPr id="37" name="Content Placeholder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225" y="3687763"/>
            <a:ext cx="3123549" cy="1874837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2057400" y="1600200"/>
            <a:ext cx="7010400" cy="4038600"/>
            <a:chOff x="2133600" y="990600"/>
            <a:chExt cx="7010400" cy="4038600"/>
          </a:xfrm>
        </p:grpSpPr>
        <p:sp>
          <p:nvSpPr>
            <p:cNvPr id="39" name="Rectangle 38"/>
            <p:cNvSpPr/>
            <p:nvPr userDrawn="1"/>
          </p:nvSpPr>
          <p:spPr>
            <a:xfrm>
              <a:off x="2133600" y="990600"/>
              <a:ext cx="7010400" cy="403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>
              <a:stCxn id="39" idx="0"/>
              <a:endCxn id="39" idx="2"/>
            </p:cNvCxnSpPr>
            <p:nvPr userDrawn="1"/>
          </p:nvCxnSpPr>
          <p:spPr>
            <a:xfrm>
              <a:off x="5638800" y="990600"/>
              <a:ext cx="0" cy="403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1"/>
              <a:endCxn id="39" idx="3"/>
            </p:cNvCxnSpPr>
            <p:nvPr userDrawn="1"/>
          </p:nvCxnSpPr>
          <p:spPr>
            <a:xfrm>
              <a:off x="2133600" y="3009900"/>
              <a:ext cx="7010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Content Placeholder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508" y="3687763"/>
            <a:ext cx="3319383" cy="187483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76200" y="3170237"/>
            <a:ext cx="1981200" cy="246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-169164"/>
            <a:r>
              <a:rPr lang="en-US" sz="1100" dirty="0"/>
              <a:t>Organize and manage all the deliverables for turnover</a:t>
            </a:r>
          </a:p>
          <a:p>
            <a:pPr marL="0" lvl="8" indent="-169164"/>
            <a:r>
              <a:rPr lang="en-US" sz="1100" dirty="0"/>
              <a:t>Track the requirements and status of each closeout deliverable item</a:t>
            </a:r>
          </a:p>
          <a:p>
            <a:pPr marL="0" lvl="8" indent="-169164"/>
            <a:r>
              <a:rPr lang="en-US" sz="1100" dirty="0"/>
              <a:t>Generate reports for use with Contracting and subcontracting team </a:t>
            </a:r>
          </a:p>
          <a:p>
            <a:pPr marL="0" lvl="8" indent="-169164"/>
            <a:r>
              <a:rPr lang="en-US" sz="1100" dirty="0"/>
              <a:t>Perform O&amp;M review within the system</a:t>
            </a:r>
          </a:p>
          <a:p>
            <a:pPr marL="0" lvl="8" indent="-169164"/>
            <a:r>
              <a:rPr lang="en-US" sz="1100" dirty="0"/>
              <a:t>Automated notifications keep the team up to date with updates and progress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91" y="170655"/>
            <a:ext cx="776393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Equipment Relations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0" name="Rectangle 9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16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7" b="31585"/>
          <a:stretch/>
        </p:blipFill>
        <p:spPr bwMode="auto">
          <a:xfrm>
            <a:off x="0" y="1295401"/>
            <a:ext cx="9144000" cy="51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0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roject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anagement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0" name="Rectangle 9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17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Content Placeholder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20" y="1676400"/>
            <a:ext cx="3255359" cy="1874838"/>
          </a:xfrm>
          <a:prstGeom prst="rect">
            <a:avLst/>
          </a:prstGeom>
        </p:spPr>
      </p:pic>
      <p:pic>
        <p:nvPicPr>
          <p:cNvPr id="24" name="Content Placeholder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55" y="1676400"/>
            <a:ext cx="2514690" cy="1874838"/>
          </a:xfrm>
          <a:prstGeom prst="rect">
            <a:avLst/>
          </a:prstGeom>
        </p:spPr>
      </p:pic>
      <p:pic>
        <p:nvPicPr>
          <p:cNvPr id="25" name="Content Placeholder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62" y="3687763"/>
            <a:ext cx="3089875" cy="1874837"/>
          </a:xfrm>
          <a:prstGeom prst="rect">
            <a:avLst/>
          </a:prstGeom>
        </p:spPr>
      </p:pic>
      <p:pic>
        <p:nvPicPr>
          <p:cNvPr id="26" name="Content Placeholder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43" y="3687763"/>
            <a:ext cx="3033113" cy="187483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6934200" y="1676400"/>
            <a:ext cx="8458200" cy="3579849"/>
            <a:chOff x="-4069080" y="1100628"/>
            <a:chExt cx="8458200" cy="3579849"/>
          </a:xfrm>
        </p:grpSpPr>
        <p:graphicFrame>
          <p:nvGraphicFramePr>
            <p:cNvPr id="32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38355643"/>
                </p:ext>
              </p:extLst>
            </p:nvPr>
          </p:nvGraphicFramePr>
          <p:xfrm>
            <a:off x="-4069080" y="1100628"/>
            <a:ext cx="8458200" cy="357984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34" name="Rectangle 33"/>
            <p:cNvSpPr/>
            <p:nvPr/>
          </p:nvSpPr>
          <p:spPr>
            <a:xfrm>
              <a:off x="-4069080" y="1178011"/>
              <a:ext cx="7040880" cy="32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057400" y="1600200"/>
            <a:ext cx="7010400" cy="4038600"/>
            <a:chOff x="2133600" y="990600"/>
            <a:chExt cx="7010400" cy="4038600"/>
          </a:xfrm>
        </p:grpSpPr>
        <p:sp>
          <p:nvSpPr>
            <p:cNvPr id="45" name="Rectangle 44"/>
            <p:cNvSpPr/>
            <p:nvPr userDrawn="1"/>
          </p:nvSpPr>
          <p:spPr>
            <a:xfrm>
              <a:off x="2133600" y="990600"/>
              <a:ext cx="7010400" cy="403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>
              <a:stCxn id="45" idx="0"/>
              <a:endCxn id="45" idx="2"/>
            </p:cNvCxnSpPr>
            <p:nvPr userDrawn="1"/>
          </p:nvCxnSpPr>
          <p:spPr>
            <a:xfrm>
              <a:off x="5638800" y="990600"/>
              <a:ext cx="0" cy="403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5" idx="1"/>
              <a:endCxn id="45" idx="3"/>
            </p:cNvCxnSpPr>
            <p:nvPr userDrawn="1"/>
          </p:nvCxnSpPr>
          <p:spPr>
            <a:xfrm>
              <a:off x="2133600" y="3009900"/>
              <a:ext cx="7010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91" y="170655"/>
            <a:ext cx="776393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contacts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18418"/>
            <a:ext cx="2362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COBie support</a:t>
            </a:r>
          </a:p>
          <a:p>
            <a:pPr marL="0" indent="0" algn="r">
              <a:buNone/>
            </a:pPr>
            <a:r>
              <a:rPr lang="en-US" sz="2400" dirty="0" smtClean="0"/>
              <a:t>name:</a:t>
            </a:r>
          </a:p>
          <a:p>
            <a:pPr marL="0" indent="0" algn="r">
              <a:buNone/>
            </a:pPr>
            <a:r>
              <a:rPr lang="en-US" sz="2400" dirty="0" smtClean="0"/>
              <a:t> phone:</a:t>
            </a:r>
          </a:p>
          <a:p>
            <a:pPr marL="0" indent="0" algn="r">
              <a:buNone/>
            </a:pPr>
            <a:r>
              <a:rPr lang="en-US" sz="2400" dirty="0" smtClean="0"/>
              <a:t> email:</a:t>
            </a:r>
          </a:p>
          <a:p>
            <a:pPr marL="0" indent="0" algn="r">
              <a:buNone/>
            </a:pPr>
            <a:r>
              <a:rPr lang="en-US" sz="2400" dirty="0"/>
              <a:t> </a:t>
            </a:r>
            <a:r>
              <a:rPr lang="en-US" sz="2400" dirty="0" smtClean="0"/>
              <a:t>web: 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marketing POC</a:t>
            </a:r>
          </a:p>
          <a:p>
            <a:pPr marL="0" indent="0" algn="r">
              <a:buNone/>
            </a:pPr>
            <a:r>
              <a:rPr lang="en-US" sz="2400" dirty="0" smtClean="0"/>
              <a:t>name:</a:t>
            </a:r>
          </a:p>
          <a:p>
            <a:pPr marL="0" indent="0" algn="r">
              <a:buNone/>
            </a:pPr>
            <a:r>
              <a:rPr lang="en-US" sz="2400" dirty="0" smtClean="0"/>
              <a:t> phone:</a:t>
            </a:r>
          </a:p>
          <a:p>
            <a:pPr marL="0" indent="0" algn="r">
              <a:buNone/>
            </a:pPr>
            <a:r>
              <a:rPr lang="en-US" sz="2400" dirty="0" smtClean="0"/>
              <a:t> email: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05400" y="1295400"/>
            <a:ext cx="213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1295400"/>
            <a:ext cx="4953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r">
              <a:spcBef>
                <a:spcPct val="20000"/>
              </a:spcBef>
              <a:buFont typeface="Arial" pitchFamily="34" charset="0"/>
              <a:buNone/>
              <a:defRPr sz="24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endParaRPr lang="en-US" dirty="0" smtClean="0"/>
          </a:p>
          <a:p>
            <a:pPr algn="l"/>
            <a:r>
              <a:rPr lang="en-US" dirty="0" smtClean="0"/>
              <a:t> David Wampler</a:t>
            </a:r>
            <a:endParaRPr lang="en-US" dirty="0"/>
          </a:p>
          <a:p>
            <a:pPr algn="l"/>
            <a:r>
              <a:rPr lang="en-US" dirty="0" smtClean="0"/>
              <a:t> 703-350-3541</a:t>
            </a:r>
            <a:endParaRPr lang="en-US" dirty="0"/>
          </a:p>
          <a:p>
            <a:pPr algn="l"/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quicx@chinooksystems.com</a:t>
            </a:r>
            <a:r>
              <a:rPr lang="en-US" dirty="0" smtClean="0"/>
              <a:t>	</a:t>
            </a:r>
          </a:p>
          <a:p>
            <a:pPr algn="l"/>
            <a:r>
              <a:rPr lang="en-US" dirty="0"/>
              <a:t> </a:t>
            </a:r>
            <a:r>
              <a:rPr lang="en-US" dirty="0" smtClean="0">
                <a:hlinkClick r:id="rId3"/>
              </a:rPr>
              <a:t>www.quicx.net</a:t>
            </a:r>
            <a:r>
              <a:rPr lang="en-US" dirty="0" smtClean="0"/>
              <a:t>	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 </a:t>
            </a:r>
            <a:r>
              <a:rPr lang="en-US" dirty="0"/>
              <a:t>David Wampler</a:t>
            </a:r>
          </a:p>
          <a:p>
            <a:pPr algn="l"/>
            <a:r>
              <a:rPr lang="en-US" dirty="0"/>
              <a:t> 703-350-3541</a:t>
            </a:r>
          </a:p>
          <a:p>
            <a:pPr algn="l"/>
            <a:r>
              <a:rPr lang="en-US" dirty="0"/>
              <a:t> </a:t>
            </a:r>
            <a:r>
              <a:rPr lang="en-US" dirty="0">
                <a:hlinkClick r:id="rId2"/>
              </a:rPr>
              <a:t>quicx@chinooksystems.com</a:t>
            </a:r>
            <a:r>
              <a:rPr lang="en-US" dirty="0"/>
              <a:t>	</a:t>
            </a:r>
          </a:p>
          <a:p>
            <a:pPr algn="l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2" name="Rectangle 11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18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91" y="170655"/>
            <a:ext cx="776393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393142"/>
              </p:ext>
            </p:extLst>
          </p:nvPr>
        </p:nvGraphicFramePr>
        <p:xfrm>
          <a:off x="-914400" y="2590800"/>
          <a:ext cx="9677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678073"/>
              </p:ext>
            </p:extLst>
          </p:nvPr>
        </p:nvGraphicFramePr>
        <p:xfrm>
          <a:off x="3962400" y="762000"/>
          <a:ext cx="9677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3050"/>
            <a:ext cx="3429000" cy="116205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Lifecycle Application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6" name="Rectangle 15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839200" y="152400"/>
            <a:ext cx="12192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762000" y="2514600"/>
            <a:ext cx="46482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Quicx has continually enhanced the management, delivery, and preservation of mission critical facility data and documentation since its introduction into the marketplace in the 1990’s. </a:t>
            </a:r>
            <a:endParaRPr lang="en-US" dirty="0" smtClean="0"/>
          </a:p>
          <a:p>
            <a:r>
              <a:rPr lang="en-US" dirty="0" smtClean="0"/>
              <a:t>Quicx </a:t>
            </a:r>
            <a:r>
              <a:rPr lang="en-US" dirty="0"/>
              <a:t>is a full featured lifecycle enterprise application offered by licenses or as a web-based service.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leverages resources and eliminates time consuming steps while achieving consistent, high quality, integrated design, construction, commissioning and operational deliverables.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 err="1"/>
              <a:t>COBie</a:t>
            </a:r>
            <a:r>
              <a:rPr lang="en-US" dirty="0"/>
              <a:t> compliancy and BIM integration, Quicx provides the ability to consolidate all facility data into one central application. For more information please visit </a:t>
            </a:r>
            <a:r>
              <a:rPr lang="en-US" u="sng" dirty="0">
                <a:hlinkClick r:id="rId12"/>
              </a:rPr>
              <a:t>www.Quicx.net</a:t>
            </a:r>
            <a:endParaRPr lang="en-US" dirty="0"/>
          </a:p>
          <a:p>
            <a:endParaRPr lang="en-US" dirty="0"/>
          </a:p>
        </p:txBody>
      </p:sp>
      <p:sp>
        <p:nvSpPr>
          <p:cNvPr id="306" name="Rectangle 305"/>
          <p:cNvSpPr/>
          <p:nvPr/>
        </p:nvSpPr>
        <p:spPr>
          <a:xfrm>
            <a:off x="8839200" y="328914"/>
            <a:ext cx="46482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12443" r="53856" b="15147"/>
          <a:stretch/>
        </p:blipFill>
        <p:spPr>
          <a:xfrm>
            <a:off x="4648200" y="4433172"/>
            <a:ext cx="2461846" cy="19515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6" y="147637"/>
            <a:ext cx="776393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product features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05200" cy="488950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Mobile Application with Offline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Cloud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DoD</a:t>
            </a:r>
            <a:r>
              <a:rPr lang="en-US" sz="1800" dirty="0"/>
              <a:t> Compliant and CAC enabled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Automated Notifications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Granular, Role Based Permissions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Progress </a:t>
            </a:r>
            <a:r>
              <a:rPr lang="en-US" sz="1800" dirty="0" smtClean="0"/>
              <a:t>Tracking and Multi-Project Metric Reporting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Drawing and Specification Revision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Pre-Functional and QC Checklists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Functional Performance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Meeting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Issues and </a:t>
            </a:r>
            <a:r>
              <a:rPr lang="en-US" sz="1800" dirty="0" err="1" smtClean="0"/>
              <a:t>Punchlist</a:t>
            </a:r>
            <a:r>
              <a:rPr lang="en-US" sz="1800" dirty="0" smtClean="0"/>
              <a:t>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Design &amp; Submittal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Construction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Closeout and Transition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Complete Facilities Document and Data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Maintenance Management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Energy Management Integration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6" name="Rectangle 15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3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4800"/>
            <a:ext cx="4651928" cy="4434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84" y="4797575"/>
            <a:ext cx="3624986" cy="1527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6" y="147637"/>
            <a:ext cx="776393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user base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18418"/>
            <a:ext cx="2362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users</a:t>
            </a:r>
          </a:p>
          <a:p>
            <a:pPr marL="0" indent="0" algn="r">
              <a:buNone/>
            </a:pPr>
            <a:r>
              <a:rPr lang="en-US" sz="2400" dirty="0" smtClean="0"/>
              <a:t> user count:</a:t>
            </a:r>
          </a:p>
          <a:p>
            <a:pPr marL="0" indent="0" algn="r">
              <a:buNone/>
            </a:pPr>
            <a:r>
              <a:rPr lang="en-US" sz="2400" dirty="0" smtClean="0"/>
              <a:t> facility count:</a:t>
            </a:r>
          </a:p>
          <a:p>
            <a:pPr marL="0" indent="0" algn="r">
              <a:buNone/>
            </a:pPr>
            <a:r>
              <a:rPr lang="en-US" sz="2400" dirty="0" smtClean="0"/>
              <a:t>public sector:</a:t>
            </a:r>
          </a:p>
          <a:p>
            <a:pPr marL="0" indent="0" algn="r">
              <a:buNone/>
            </a:pPr>
            <a:r>
              <a:rPr lang="en-US" sz="2400" dirty="0" smtClean="0"/>
              <a:t> private sector: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05400" y="1295400"/>
            <a:ext cx="213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1318419"/>
            <a:ext cx="5562600" cy="2262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r">
              <a:spcBef>
                <a:spcPct val="20000"/>
              </a:spcBef>
              <a:buFont typeface="Arial" pitchFamily="34" charset="0"/>
              <a:buNone/>
              <a:defRPr sz="24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endParaRPr lang="en-US" dirty="0" smtClean="0"/>
          </a:p>
          <a:p>
            <a:pPr algn="l"/>
            <a:r>
              <a:rPr lang="en-US" dirty="0" smtClean="0"/>
              <a:t>1,459 users</a:t>
            </a:r>
            <a:endParaRPr lang="en-US" dirty="0"/>
          </a:p>
          <a:p>
            <a:pPr algn="l"/>
            <a:r>
              <a:rPr lang="en-US" dirty="0" smtClean="0"/>
              <a:t>291 Projects</a:t>
            </a:r>
            <a:endParaRPr lang="en-US" dirty="0"/>
          </a:p>
          <a:p>
            <a:pPr algn="l"/>
            <a:r>
              <a:rPr lang="en-US" dirty="0" smtClean="0"/>
              <a:t>(80%) Pentagon, Laboratory, Healthcare</a:t>
            </a:r>
          </a:p>
          <a:p>
            <a:pPr algn="l"/>
            <a:r>
              <a:rPr lang="en-US" dirty="0" smtClean="0"/>
              <a:t>(20%) Healthcare, Office, Other </a:t>
            </a:r>
            <a:endParaRPr lang="en-US" dirty="0"/>
          </a:p>
          <a:p>
            <a:pPr algn="l"/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2" name="Rectangle 11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4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771" y="5180327"/>
            <a:ext cx="6096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7" y="5180327"/>
            <a:ext cx="6096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80327"/>
            <a:ext cx="6096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7" y="5180327"/>
            <a:ext cx="6096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3" y="5180327"/>
            <a:ext cx="6096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1" y="4423403"/>
            <a:ext cx="11906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3" y="3721399"/>
            <a:ext cx="6096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721399"/>
            <a:ext cx="11906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423403"/>
            <a:ext cx="11906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21399"/>
            <a:ext cx="6096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23403"/>
            <a:ext cx="6096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7" y="4423403"/>
            <a:ext cx="6096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259" y="4423403"/>
            <a:ext cx="11906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970" y="3832524"/>
            <a:ext cx="857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721399"/>
            <a:ext cx="11906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259" y="3721399"/>
            <a:ext cx="11906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721399"/>
            <a:ext cx="11906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91" y="170655"/>
            <a:ext cx="776393" cy="614363"/>
          </a:xfrm>
          <a:prstGeom prst="rect">
            <a:avLst/>
          </a:prstGeom>
        </p:spPr>
      </p:pic>
      <p:pic>
        <p:nvPicPr>
          <p:cNvPr id="1026" name="Picture 2" descr="C:\Users\David Wampler\Pictures\Altura Logo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7" y="4471028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 descr="The George Washington University Portrait Logo (horizontal)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5269170"/>
            <a:ext cx="1085850" cy="4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296" y="5131510"/>
            <a:ext cx="764381" cy="764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23" y="4395377"/>
            <a:ext cx="736133" cy="73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tested product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2667000" cy="45720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400" dirty="0" smtClean="0"/>
              <a:t> product name: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 product version: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PC or Cloud: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website:</a:t>
            </a:r>
          </a:p>
          <a:p>
            <a:pPr marL="0" indent="0" algn="r">
              <a:buNone/>
            </a:pP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1295400"/>
            <a:ext cx="4953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r">
              <a:spcBef>
                <a:spcPct val="20000"/>
              </a:spcBef>
              <a:buFont typeface="Arial" pitchFamily="34" charset="0"/>
              <a:buNone/>
              <a:defRPr sz="24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r>
              <a:rPr lang="en-US" dirty="0" smtClean="0"/>
              <a:t>Quicx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 1.20.1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 Cloud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www.quicx.net</a:t>
            </a:r>
            <a:r>
              <a:rPr lang="en-US" dirty="0" smtClean="0"/>
              <a:t> Info</a:t>
            </a:r>
          </a:p>
          <a:p>
            <a:pPr algn="l"/>
            <a:r>
              <a:rPr lang="en-US" dirty="0" smtClean="0">
                <a:hlinkClick r:id="rId3"/>
              </a:rPr>
              <a:t>www.passport2projects.com</a:t>
            </a:r>
            <a:r>
              <a:rPr lang="en-US" dirty="0" smtClean="0"/>
              <a:t> App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2" name="Rectangle 11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5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91" y="170655"/>
            <a:ext cx="776393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1143000"/>
          <a:ext cx="8458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811650"/>
                <a:gridCol w="1146875"/>
                <a:gridCol w="1146875"/>
              </a:tblGrid>
              <a:tr h="3767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information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COBie.Sheet</a:t>
                      </a:r>
                      <a:r>
                        <a:rPr lang="en-US" sz="1600" dirty="0" smtClean="0"/>
                        <a:t>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Imported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Exported</a:t>
                      </a:r>
                      <a:endParaRPr lang="en-US" sz="1600" dirty="0"/>
                    </a:p>
                  </a:txBody>
                  <a:tcPr/>
                </a:tc>
              </a:tr>
              <a:tr h="385230"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spaces and equipment 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Space,</a:t>
                      </a:r>
                      <a:r>
                        <a:rPr lang="en-US" sz="1600" baseline="0" dirty="0" smtClean="0"/>
                        <a:t> Type, Component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n-lt"/>
                        </a:rPr>
                        <a:t>space and equipment properties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Attribute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n-lt"/>
                        </a:rPr>
                        <a:t>equipment PM/safety</a:t>
                      </a:r>
                      <a:r>
                        <a:rPr lang="en-US" sz="1600" b="0" baseline="0" dirty="0" smtClean="0">
                          <a:latin typeface="+mn-lt"/>
                        </a:rPr>
                        <a:t> procedures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Job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n-lt"/>
                        </a:rPr>
                        <a:t>equipment safety</a:t>
                      </a:r>
                      <a:r>
                        <a:rPr lang="en-US" sz="1600" b="0" baseline="0" dirty="0" smtClean="0">
                          <a:latin typeface="+mn-lt"/>
                        </a:rPr>
                        <a:t> procedures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Job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n-lt"/>
                        </a:rPr>
                        <a:t>equipment replacement parts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Spare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n-lt"/>
                        </a:rPr>
                        <a:t>pm materials,</a:t>
                      </a:r>
                      <a:r>
                        <a:rPr lang="en-US" sz="1600" b="0" baseline="0" dirty="0" smtClean="0">
                          <a:latin typeface="+mn-lt"/>
                        </a:rPr>
                        <a:t> tools, training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Resource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n-lt"/>
                        </a:rPr>
                        <a:t>spatial zones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Zone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n-lt"/>
                        </a:rPr>
                        <a:t>equipment</a:t>
                      </a:r>
                      <a:r>
                        <a:rPr lang="en-US" sz="1600" b="0" baseline="0" dirty="0" smtClean="0">
                          <a:latin typeface="+mn-lt"/>
                        </a:rPr>
                        <a:t> </a:t>
                      </a:r>
                      <a:r>
                        <a:rPr lang="en-US" sz="1600" b="0" dirty="0" smtClean="0">
                          <a:latin typeface="+mn-lt"/>
                        </a:rPr>
                        <a:t>systems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System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n-lt"/>
                        </a:rPr>
                        <a:t>system operations procedures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Job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n-lt"/>
                        </a:rPr>
                        <a:t>suppliers, manufacturers, etc…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Contact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n-lt"/>
                        </a:rPr>
                        <a:t>handover documents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Document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6019800"/>
            <a:ext cx="3699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and supporting COBie sheets as required per standard.</a:t>
            </a:r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Builders’ COBie challenge scope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3" name="Rectangle 12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6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91" y="170655"/>
            <a:ext cx="776393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configuration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6638"/>
            <a:ext cx="4040188" cy="639762"/>
          </a:xfrm>
        </p:spPr>
        <p:txBody>
          <a:bodyPr/>
          <a:lstStyle/>
          <a:p>
            <a:r>
              <a:rPr lang="en-US" dirty="0" smtClean="0"/>
              <a:t>Select </a:t>
            </a:r>
            <a:r>
              <a:rPr lang="en-US" dirty="0" err="1" smtClean="0"/>
              <a:t>COBie</a:t>
            </a:r>
            <a:r>
              <a:rPr lang="en-US" dirty="0" smtClean="0"/>
              <a:t> Data Services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6638"/>
            <a:ext cx="4041775" cy="639762"/>
          </a:xfrm>
        </p:spPr>
        <p:txBody>
          <a:bodyPr/>
          <a:lstStyle/>
          <a:p>
            <a:r>
              <a:rPr lang="en-US" dirty="0" smtClean="0"/>
              <a:t>Clear Existing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0" name="Rectangle 9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7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296051" cy="411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762126"/>
            <a:ext cx="3019425" cy="19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91" y="170655"/>
            <a:ext cx="776393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configuration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6638"/>
            <a:ext cx="4040188" cy="639762"/>
          </a:xfrm>
        </p:spPr>
        <p:txBody>
          <a:bodyPr/>
          <a:lstStyle/>
          <a:p>
            <a:r>
              <a:rPr lang="en-US" dirty="0" smtClean="0"/>
              <a:t>Point to your </a:t>
            </a:r>
            <a:r>
              <a:rPr lang="en-US" dirty="0" err="1" smtClean="0"/>
              <a:t>COBie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6638"/>
            <a:ext cx="4041775" cy="639762"/>
          </a:xfrm>
        </p:spPr>
        <p:txBody>
          <a:bodyPr>
            <a:normAutofit/>
          </a:bodyPr>
          <a:lstStyle/>
          <a:p>
            <a:r>
              <a:rPr lang="en-US" dirty="0"/>
              <a:t>Point to your </a:t>
            </a:r>
            <a:r>
              <a:rPr lang="en-US" dirty="0" err="1"/>
              <a:t>COBie</a:t>
            </a:r>
            <a:r>
              <a:rPr lang="en-US" dirty="0"/>
              <a:t> </a:t>
            </a:r>
            <a:r>
              <a:rPr lang="en-US" dirty="0" smtClean="0"/>
              <a:t>docs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0" name="Rectangle 9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8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57200" y="2133600"/>
            <a:ext cx="41529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610100" y="2133600"/>
            <a:ext cx="41529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43200" y="2652712"/>
            <a:ext cx="1524000" cy="85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91" y="170655"/>
            <a:ext cx="776393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esign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0" name="Rectangle 9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9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8600" y="1676400"/>
            <a:ext cx="8534400" cy="3579849"/>
            <a:chOff x="381000" y="1100628"/>
            <a:chExt cx="8534400" cy="3579849"/>
          </a:xfrm>
        </p:grpSpPr>
        <p:graphicFrame>
          <p:nvGraphicFramePr>
            <p:cNvPr id="14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01318785"/>
                </p:ext>
              </p:extLst>
            </p:nvPr>
          </p:nvGraphicFramePr>
          <p:xfrm>
            <a:off x="381000" y="1100628"/>
            <a:ext cx="8458200" cy="357984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1752600" y="1143000"/>
              <a:ext cx="7162800" cy="32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76200" y="3124200"/>
            <a:ext cx="19812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-169164"/>
            <a:r>
              <a:rPr lang="en-US" sz="1050" dirty="0" smtClean="0"/>
              <a:t>Manage contract drawings, add revisions and always have the latest drawing on hand.</a:t>
            </a:r>
          </a:p>
          <a:p>
            <a:pPr marL="0" lvl="8" indent="-169164"/>
            <a:r>
              <a:rPr lang="en-US" sz="1050" dirty="0" smtClean="0"/>
              <a:t>Bulk uploading of specification sections linked to  equipment types to map respective sections</a:t>
            </a:r>
          </a:p>
          <a:p>
            <a:pPr marL="0" lvl="8" indent="-169164"/>
            <a:r>
              <a:rPr lang="en-US" sz="1050" dirty="0" smtClean="0"/>
              <a:t> Manage important docs such as the OPR, BOD, Cx Plan and many more for team review and use.</a:t>
            </a:r>
          </a:p>
          <a:p>
            <a:pPr marL="0" lvl="8" indent="-169164"/>
            <a:r>
              <a:rPr lang="en-US" sz="1050" dirty="0" smtClean="0"/>
              <a:t>Perform design review as a team in a database managed format instead of poorly managed spreadsheets.</a:t>
            </a:r>
          </a:p>
          <a:p>
            <a:pPr marL="0" lvl="8" indent="-169164"/>
            <a:endParaRPr lang="en-US" sz="1050" dirty="0" smtClean="0"/>
          </a:p>
          <a:p>
            <a:pPr marL="0" lvl="8" indent="-169164"/>
            <a:endParaRPr lang="en-US" sz="1050" dirty="0" smtClean="0"/>
          </a:p>
          <a:p>
            <a:pPr marL="457200" lvl="3" indent="-169164"/>
            <a:endParaRPr lang="en-US" dirty="0" smtClean="0"/>
          </a:p>
          <a:p>
            <a:pPr marL="228600" lvl="2" indent="-169164"/>
            <a:endParaRPr lang="en-US" dirty="0" smtClean="0"/>
          </a:p>
        </p:txBody>
      </p:sp>
      <p:pic>
        <p:nvPicPr>
          <p:cNvPr id="18" name="Content Placeholder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700483"/>
            <a:ext cx="3333991" cy="1862117"/>
          </a:xfrm>
          <a:prstGeom prst="rect">
            <a:avLst/>
          </a:prstGeom>
          <a:ln>
            <a:noFill/>
          </a:ln>
        </p:spPr>
      </p:pic>
      <p:pic>
        <p:nvPicPr>
          <p:cNvPr id="19" name="Content Placeholder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695700"/>
            <a:ext cx="3372928" cy="1866900"/>
          </a:xfrm>
          <a:prstGeom prst="rect">
            <a:avLst/>
          </a:prstGeom>
          <a:ln>
            <a:noFill/>
          </a:ln>
        </p:spPr>
      </p:pic>
      <p:pic>
        <p:nvPicPr>
          <p:cNvPr id="21" name="Content Placeholder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81" y="1676400"/>
            <a:ext cx="3327919" cy="1905000"/>
          </a:xfrm>
          <a:prstGeom prst="rect">
            <a:avLst/>
          </a:prstGeom>
          <a:ln>
            <a:noFill/>
          </a:ln>
        </p:spPr>
      </p:pic>
      <p:pic>
        <p:nvPicPr>
          <p:cNvPr id="22" name="Content Placeholder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779" y="1676400"/>
            <a:ext cx="3325821" cy="1905000"/>
          </a:xfrm>
          <a:prstGeom prst="rect">
            <a:avLst/>
          </a:prstGeom>
          <a:ln>
            <a:noFill/>
          </a:ln>
        </p:spPr>
      </p:pic>
      <p:grpSp>
        <p:nvGrpSpPr>
          <p:cNvPr id="24" name="Group 23"/>
          <p:cNvGrpSpPr/>
          <p:nvPr/>
        </p:nvGrpSpPr>
        <p:grpSpPr>
          <a:xfrm>
            <a:off x="2057400" y="1600200"/>
            <a:ext cx="7010400" cy="4038600"/>
            <a:chOff x="2133600" y="990600"/>
            <a:chExt cx="7010400" cy="40386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2133600" y="990600"/>
              <a:ext cx="7010400" cy="403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25" idx="0"/>
              <a:endCxn id="25" idx="2"/>
            </p:cNvCxnSpPr>
            <p:nvPr userDrawn="1"/>
          </p:nvCxnSpPr>
          <p:spPr>
            <a:xfrm>
              <a:off x="5638800" y="990600"/>
              <a:ext cx="0" cy="403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5" idx="1"/>
              <a:endCxn id="25" idx="3"/>
            </p:cNvCxnSpPr>
            <p:nvPr userDrawn="1"/>
          </p:nvCxnSpPr>
          <p:spPr>
            <a:xfrm>
              <a:off x="2133600" y="3009900"/>
              <a:ext cx="7010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91" y="170655"/>
            <a:ext cx="776393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1001</Words>
  <Application>Microsoft Office PowerPoint</Application>
  <PresentationFormat>On-screen Show (4:3)</PresentationFormat>
  <Paragraphs>459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Quicx developed by Chinook Systems Inc.</vt:lpstr>
      <vt:lpstr> Lifecycle Application</vt:lpstr>
      <vt:lpstr> product features</vt:lpstr>
      <vt:lpstr> user base</vt:lpstr>
      <vt:lpstr> tested product</vt:lpstr>
      <vt:lpstr> Builders’ COBie challenge scope</vt:lpstr>
      <vt:lpstr> configuration</vt:lpstr>
      <vt:lpstr> configuration</vt:lpstr>
      <vt:lpstr>design </vt:lpstr>
      <vt:lpstr>PowerPoint Presentation</vt:lpstr>
      <vt:lpstr>construction</vt:lpstr>
      <vt:lpstr>Documents Viewer</vt:lpstr>
      <vt:lpstr>commissioning</vt:lpstr>
      <vt:lpstr>PowerPoint Presentation</vt:lpstr>
      <vt:lpstr>handover</vt:lpstr>
      <vt:lpstr>Equipment Relations</vt:lpstr>
      <vt:lpstr>project management</vt:lpstr>
      <vt:lpstr> 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2012-11-21T17:25:21Z</dcterms:created>
  <dcterms:modified xsi:type="dcterms:W3CDTF">2013-12-12T21:03:48Z</dcterms:modified>
</cp:coreProperties>
</file>