
<file path=[Content_Types].xml><?xml version="1.0" encoding="utf-8"?>
<Types xmlns="http://schemas.openxmlformats.org/package/2006/content-types">
  <Default Extension="png" ContentType="image/png"/>
  <Default Extension="pdf" ContentType="application/pd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21" r:id="rId1"/>
    <p:sldMasterId id="2147483757" r:id="rId2"/>
    <p:sldMasterId id="2147483770" r:id="rId3"/>
    <p:sldMasterId id="2147483780" r:id="rId4"/>
  </p:sldMasterIdLst>
  <p:notesMasterIdLst>
    <p:notesMasterId r:id="rId15"/>
  </p:notesMasterIdLst>
  <p:handoutMasterIdLst>
    <p:handoutMasterId r:id="rId16"/>
  </p:handoutMasterIdLst>
  <p:sldIdLst>
    <p:sldId id="303" r:id="rId5"/>
    <p:sldId id="389" r:id="rId6"/>
    <p:sldId id="397" r:id="rId7"/>
    <p:sldId id="399" r:id="rId8"/>
    <p:sldId id="400" r:id="rId9"/>
    <p:sldId id="398" r:id="rId10"/>
    <p:sldId id="390" r:id="rId11"/>
    <p:sldId id="373" r:id="rId12"/>
    <p:sldId id="374" r:id="rId13"/>
    <p:sldId id="396" r:id="rId14"/>
  </p:sldIdLst>
  <p:sldSz cx="9144000" cy="6858000" type="screen4x3"/>
  <p:notesSz cx="6669088" cy="9928225"/>
  <p:defaultTextStyle>
    <a:defPPr>
      <a:defRPr lang="en-US"/>
    </a:defPPr>
    <a:lvl1pPr algn="l" rtl="0" eaLnBrk="0" fontAlgn="base" hangingPunct="0">
      <a:spcBef>
        <a:spcPct val="0"/>
      </a:spcBef>
      <a:spcAft>
        <a:spcPct val="0"/>
      </a:spcAft>
      <a:defRPr sz="2400" kern="1200">
        <a:solidFill>
          <a:schemeClr val="tx1"/>
        </a:solidFill>
        <a:latin typeface="Times" pitchFamily="26" charset="0"/>
        <a:ea typeface="Geneva" pitchFamily="26" charset="-128"/>
        <a:cs typeface="+mn-cs"/>
      </a:defRPr>
    </a:lvl1pPr>
    <a:lvl2pPr marL="457200" algn="l" rtl="0" eaLnBrk="0" fontAlgn="base" hangingPunct="0">
      <a:spcBef>
        <a:spcPct val="0"/>
      </a:spcBef>
      <a:spcAft>
        <a:spcPct val="0"/>
      </a:spcAft>
      <a:defRPr sz="2400" kern="1200">
        <a:solidFill>
          <a:schemeClr val="tx1"/>
        </a:solidFill>
        <a:latin typeface="Times" pitchFamily="26" charset="0"/>
        <a:ea typeface="Geneva" pitchFamily="26" charset="-128"/>
        <a:cs typeface="+mn-cs"/>
      </a:defRPr>
    </a:lvl2pPr>
    <a:lvl3pPr marL="914400" algn="l" rtl="0" eaLnBrk="0" fontAlgn="base" hangingPunct="0">
      <a:spcBef>
        <a:spcPct val="0"/>
      </a:spcBef>
      <a:spcAft>
        <a:spcPct val="0"/>
      </a:spcAft>
      <a:defRPr sz="2400" kern="1200">
        <a:solidFill>
          <a:schemeClr val="tx1"/>
        </a:solidFill>
        <a:latin typeface="Times" pitchFamily="26" charset="0"/>
        <a:ea typeface="Geneva" pitchFamily="26" charset="-128"/>
        <a:cs typeface="+mn-cs"/>
      </a:defRPr>
    </a:lvl3pPr>
    <a:lvl4pPr marL="1371600" algn="l" rtl="0" eaLnBrk="0" fontAlgn="base" hangingPunct="0">
      <a:spcBef>
        <a:spcPct val="0"/>
      </a:spcBef>
      <a:spcAft>
        <a:spcPct val="0"/>
      </a:spcAft>
      <a:defRPr sz="2400" kern="1200">
        <a:solidFill>
          <a:schemeClr val="tx1"/>
        </a:solidFill>
        <a:latin typeface="Times" pitchFamily="26" charset="0"/>
        <a:ea typeface="Geneva" pitchFamily="26" charset="-128"/>
        <a:cs typeface="+mn-cs"/>
      </a:defRPr>
    </a:lvl4pPr>
    <a:lvl5pPr marL="1828800" algn="l" rtl="0" eaLnBrk="0" fontAlgn="base" hangingPunct="0">
      <a:spcBef>
        <a:spcPct val="0"/>
      </a:spcBef>
      <a:spcAft>
        <a:spcPct val="0"/>
      </a:spcAft>
      <a:defRPr sz="2400" kern="1200">
        <a:solidFill>
          <a:schemeClr val="tx1"/>
        </a:solidFill>
        <a:latin typeface="Times" pitchFamily="26" charset="0"/>
        <a:ea typeface="Geneva" pitchFamily="26" charset="-128"/>
        <a:cs typeface="+mn-cs"/>
      </a:defRPr>
    </a:lvl5pPr>
    <a:lvl6pPr marL="2286000" algn="l" defTabSz="914400" rtl="0" eaLnBrk="1" latinLnBrk="0" hangingPunct="1">
      <a:defRPr sz="2400" kern="1200">
        <a:solidFill>
          <a:schemeClr val="tx1"/>
        </a:solidFill>
        <a:latin typeface="Times" pitchFamily="26" charset="0"/>
        <a:ea typeface="Geneva" pitchFamily="26" charset="-128"/>
        <a:cs typeface="+mn-cs"/>
      </a:defRPr>
    </a:lvl6pPr>
    <a:lvl7pPr marL="2743200" algn="l" defTabSz="914400" rtl="0" eaLnBrk="1" latinLnBrk="0" hangingPunct="1">
      <a:defRPr sz="2400" kern="1200">
        <a:solidFill>
          <a:schemeClr val="tx1"/>
        </a:solidFill>
        <a:latin typeface="Times" pitchFamily="26" charset="0"/>
        <a:ea typeface="Geneva" pitchFamily="26" charset="-128"/>
        <a:cs typeface="+mn-cs"/>
      </a:defRPr>
    </a:lvl7pPr>
    <a:lvl8pPr marL="3200400" algn="l" defTabSz="914400" rtl="0" eaLnBrk="1" latinLnBrk="0" hangingPunct="1">
      <a:defRPr sz="2400" kern="1200">
        <a:solidFill>
          <a:schemeClr val="tx1"/>
        </a:solidFill>
        <a:latin typeface="Times" pitchFamily="26" charset="0"/>
        <a:ea typeface="Geneva" pitchFamily="26" charset="-128"/>
        <a:cs typeface="+mn-cs"/>
      </a:defRPr>
    </a:lvl8pPr>
    <a:lvl9pPr marL="3657600" algn="l" defTabSz="914400" rtl="0" eaLnBrk="1" latinLnBrk="0" hangingPunct="1">
      <a:defRPr sz="2400" kern="1200">
        <a:solidFill>
          <a:schemeClr val="tx1"/>
        </a:solidFill>
        <a:latin typeface="Times" pitchFamily="26" charset="0"/>
        <a:ea typeface="Geneva" pitchFamily="2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19D"/>
    <a:srgbClr val="73B220"/>
    <a:srgbClr val="A6CE39"/>
    <a:srgbClr val="4E94DD"/>
    <a:srgbClr val="E6E6E6"/>
    <a:srgbClr val="0063A0"/>
    <a:srgbClr val="FF5C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03" autoAdjust="0"/>
    <p:restoredTop sz="77633" autoAdjust="0"/>
  </p:normalViewPr>
  <p:slideViewPr>
    <p:cSldViewPr>
      <p:cViewPr>
        <p:scale>
          <a:sx n="70" d="100"/>
          <a:sy n="70" d="100"/>
        </p:scale>
        <p:origin x="-1494" y="-72"/>
      </p:cViewPr>
      <p:guideLst>
        <p:guide orient="horz" pos="2160"/>
        <p:guide pos="2880"/>
      </p:guideLst>
    </p:cSldViewPr>
  </p:slideViewPr>
  <p:outlineViewPr>
    <p:cViewPr>
      <p:scale>
        <a:sx n="33" d="100"/>
        <a:sy n="33" d="100"/>
      </p:scale>
      <p:origin x="0" y="1349"/>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35" tIns="45718" rIns="91435" bIns="45718" rtlCol="0"/>
          <a:lstStyle>
            <a:lvl1pPr algn="l">
              <a:defRPr sz="1200">
                <a:ea typeface="+mn-ea"/>
              </a:defRPr>
            </a:lvl1pPr>
          </a:lstStyle>
          <a:p>
            <a:pPr>
              <a:defRPr/>
            </a:pPr>
            <a:endParaRPr lang="en-US"/>
          </a:p>
        </p:txBody>
      </p:sp>
      <p:sp>
        <p:nvSpPr>
          <p:cNvPr id="3" name="Date Placeholder 2"/>
          <p:cNvSpPr>
            <a:spLocks noGrp="1"/>
          </p:cNvSpPr>
          <p:nvPr>
            <p:ph type="dt" sz="quarter" idx="1"/>
          </p:nvPr>
        </p:nvSpPr>
        <p:spPr>
          <a:xfrm>
            <a:off x="3777607" y="0"/>
            <a:ext cx="2889938" cy="496411"/>
          </a:xfrm>
          <a:prstGeom prst="rect">
            <a:avLst/>
          </a:prstGeom>
        </p:spPr>
        <p:txBody>
          <a:bodyPr vert="horz" wrap="square" lIns="91435" tIns="45718" rIns="91435" bIns="45718" numCol="1" anchor="t" anchorCtr="0" compatLnSpc="1">
            <a:prstTxWarp prst="textNoShape">
              <a:avLst/>
            </a:prstTxWarp>
          </a:bodyPr>
          <a:lstStyle>
            <a:lvl1pPr algn="r">
              <a:defRPr sz="1200" smtClean="0"/>
            </a:lvl1pPr>
          </a:lstStyle>
          <a:p>
            <a:pPr>
              <a:defRPr/>
            </a:pPr>
            <a:fld id="{98F46494-1EA1-40E5-B42B-6082E59255F3}" type="datetime1">
              <a:rPr lang="en-US"/>
              <a:pPr>
                <a:defRPr/>
              </a:pPr>
              <a:t>3/8/2013</a:t>
            </a:fld>
            <a:endParaRPr lang="en-US"/>
          </a:p>
        </p:txBody>
      </p:sp>
      <p:sp>
        <p:nvSpPr>
          <p:cNvPr id="4" name="Footer Placeholder 3"/>
          <p:cNvSpPr>
            <a:spLocks noGrp="1"/>
          </p:cNvSpPr>
          <p:nvPr>
            <p:ph type="ftr" sz="quarter" idx="2"/>
          </p:nvPr>
        </p:nvSpPr>
        <p:spPr>
          <a:xfrm>
            <a:off x="0" y="9430092"/>
            <a:ext cx="2889938" cy="496411"/>
          </a:xfrm>
          <a:prstGeom prst="rect">
            <a:avLst/>
          </a:prstGeom>
        </p:spPr>
        <p:txBody>
          <a:bodyPr vert="horz" lIns="91435" tIns="45718" rIns="91435" bIns="45718" rtlCol="0" anchor="b"/>
          <a:lstStyle>
            <a:lvl1pPr algn="l">
              <a:defRPr sz="1200">
                <a:ea typeface="+mn-ea"/>
              </a:defRPr>
            </a:lvl1pPr>
          </a:lstStyle>
          <a:p>
            <a:pPr>
              <a:defRPr/>
            </a:pPr>
            <a:endParaRPr lang="en-US"/>
          </a:p>
        </p:txBody>
      </p:sp>
      <p:sp>
        <p:nvSpPr>
          <p:cNvPr id="5" name="Slide Number Placeholder 4"/>
          <p:cNvSpPr>
            <a:spLocks noGrp="1"/>
          </p:cNvSpPr>
          <p:nvPr>
            <p:ph type="sldNum" sz="quarter" idx="3"/>
          </p:nvPr>
        </p:nvSpPr>
        <p:spPr>
          <a:xfrm>
            <a:off x="3777607" y="9430092"/>
            <a:ext cx="2889938" cy="496411"/>
          </a:xfrm>
          <a:prstGeom prst="rect">
            <a:avLst/>
          </a:prstGeom>
        </p:spPr>
        <p:txBody>
          <a:bodyPr vert="horz" wrap="square" lIns="91435" tIns="45718" rIns="91435" bIns="45718" numCol="1" anchor="b" anchorCtr="0" compatLnSpc="1">
            <a:prstTxWarp prst="textNoShape">
              <a:avLst/>
            </a:prstTxWarp>
          </a:bodyPr>
          <a:lstStyle>
            <a:lvl1pPr algn="r">
              <a:defRPr sz="1200" smtClean="0"/>
            </a:lvl1pPr>
          </a:lstStyle>
          <a:p>
            <a:pPr>
              <a:defRPr/>
            </a:pPr>
            <a:fld id="{9E274696-A6DC-4E4A-8FBF-30BDA1E72F03}" type="slidenum">
              <a:rPr lang="en-US"/>
              <a:pPr>
                <a:defRPr/>
              </a:pPr>
              <a:t>‹#›</a:t>
            </a:fld>
            <a:endParaRPr lang="en-US"/>
          </a:p>
        </p:txBody>
      </p:sp>
    </p:spTree>
    <p:extLst>
      <p:ext uri="{BB962C8B-B14F-4D97-AF65-F5344CB8AC3E}">
        <p14:creationId xmlns:p14="http://schemas.microsoft.com/office/powerpoint/2010/main" val="5418445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889938" cy="496411"/>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defRPr sz="1200">
                <a:latin typeface="Times" pitchFamily="-112" charset="0"/>
                <a:ea typeface="+mn-ea"/>
              </a:defRPr>
            </a:lvl1pPr>
          </a:lstStyle>
          <a:p>
            <a:pPr>
              <a:defRPr/>
            </a:pPr>
            <a:endParaRPr lang="en-US"/>
          </a:p>
        </p:txBody>
      </p:sp>
      <p:sp>
        <p:nvSpPr>
          <p:cNvPr id="15363" name="Rectangle 3"/>
          <p:cNvSpPr>
            <a:spLocks noGrp="1" noChangeArrowheads="1"/>
          </p:cNvSpPr>
          <p:nvPr>
            <p:ph type="dt" idx="1"/>
          </p:nvPr>
        </p:nvSpPr>
        <p:spPr bwMode="auto">
          <a:xfrm>
            <a:off x="3779150" y="0"/>
            <a:ext cx="2889938" cy="496411"/>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lvl1pPr algn="r">
              <a:defRPr sz="1200">
                <a:latin typeface="Times" pitchFamily="-112" charset="0"/>
                <a:ea typeface="+mn-ea"/>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889212" y="4715907"/>
            <a:ext cx="4890665" cy="4467701"/>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p:cNvSpPr>
            <a:spLocks noGrp="1" noChangeArrowheads="1"/>
          </p:cNvSpPr>
          <p:nvPr>
            <p:ph type="ftr" sz="quarter" idx="4"/>
          </p:nvPr>
        </p:nvSpPr>
        <p:spPr bwMode="auto">
          <a:xfrm>
            <a:off x="0" y="9431816"/>
            <a:ext cx="2889938" cy="496411"/>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a:defRPr sz="1200">
                <a:latin typeface="Times" pitchFamily="-112" charset="0"/>
                <a:ea typeface="+mn-ea"/>
              </a:defRPr>
            </a:lvl1pPr>
          </a:lstStyle>
          <a:p>
            <a:pPr>
              <a:defRPr/>
            </a:pPr>
            <a:endParaRPr lang="en-US"/>
          </a:p>
        </p:txBody>
      </p:sp>
      <p:sp>
        <p:nvSpPr>
          <p:cNvPr id="15367" name="Rectangle 7"/>
          <p:cNvSpPr>
            <a:spLocks noGrp="1" noChangeArrowheads="1"/>
          </p:cNvSpPr>
          <p:nvPr>
            <p:ph type="sldNum" sz="quarter" idx="5"/>
          </p:nvPr>
        </p:nvSpPr>
        <p:spPr bwMode="auto">
          <a:xfrm>
            <a:off x="3779150" y="9431816"/>
            <a:ext cx="2889938" cy="496411"/>
          </a:xfrm>
          <a:prstGeom prst="rect">
            <a:avLst/>
          </a:prstGeom>
          <a:noFill/>
          <a:ln w="9525">
            <a:noFill/>
            <a:miter lim="800000"/>
            <a:headEnd/>
            <a:tailEnd/>
          </a:ln>
          <a:effectLst/>
        </p:spPr>
        <p:txBody>
          <a:bodyPr vert="horz" wrap="square" lIns="91435" tIns="45718" rIns="91435" bIns="45718" numCol="1" anchor="b" anchorCtr="0" compatLnSpc="1">
            <a:prstTxWarp prst="textNoShape">
              <a:avLst/>
            </a:prstTxWarp>
          </a:bodyPr>
          <a:lstStyle>
            <a:lvl1pPr algn="r">
              <a:defRPr sz="1200" smtClean="0"/>
            </a:lvl1pPr>
          </a:lstStyle>
          <a:p>
            <a:pPr>
              <a:defRPr/>
            </a:pPr>
            <a:fld id="{89FD2881-AC22-4275-94F0-ECD4306DC8D6}" type="slidenum">
              <a:rPr lang="en-US"/>
              <a:pPr>
                <a:defRPr/>
              </a:pPr>
              <a:t>‹#›</a:t>
            </a:fld>
            <a:endParaRPr lang="en-US"/>
          </a:p>
        </p:txBody>
      </p:sp>
    </p:spTree>
    <p:extLst>
      <p:ext uri="{BB962C8B-B14F-4D97-AF65-F5344CB8AC3E}">
        <p14:creationId xmlns:p14="http://schemas.microsoft.com/office/powerpoint/2010/main" val="112400584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ＭＳ Ｐゴシック" pitchFamily="-112" charset="-128"/>
      </a:defRPr>
    </a:lvl2pPr>
    <a:lvl3pPr marL="9144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ＭＳ Ｐゴシック" pitchFamily="-112" charset="-128"/>
      </a:defRPr>
    </a:lvl3pPr>
    <a:lvl4pPr marL="13716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ＭＳ Ｐゴシック" pitchFamily="-112" charset="-128"/>
      </a:defRPr>
    </a:lvl4pPr>
    <a:lvl5pPr marL="18288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ＭＳ Ｐゴシック" pitchFamily="-112"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Planon delivers an full-suite IWMS solution to the market.</a:t>
            </a:r>
          </a:p>
          <a:p>
            <a:r>
              <a:rPr lang="en-US" dirty="0" smtClean="0"/>
              <a:t>This means that we provide a platform that covers the needs for real Estate professionals</a:t>
            </a:r>
            <a:r>
              <a:rPr lang="en-US" baseline="0" dirty="0" smtClean="0"/>
              <a:t> as well as for Facility managers including all hard-and soft services.</a:t>
            </a:r>
          </a:p>
          <a:p>
            <a:r>
              <a:rPr lang="en-US" baseline="0" dirty="0" smtClean="0"/>
              <a:t>Our platform is used by a large and growing group of Service Providers as well. The user base is significant. we service around 1800 Accounts around the world.</a:t>
            </a:r>
            <a:endParaRPr lang="en-US" dirty="0" smtClean="0"/>
          </a:p>
          <a:p>
            <a:endParaRPr lang="en-US" dirty="0" smtClean="0"/>
          </a:p>
          <a:p>
            <a:r>
              <a:rPr lang="en-US" dirty="0" smtClean="0"/>
              <a:t>We</a:t>
            </a:r>
            <a:r>
              <a:rPr lang="en-US" baseline="0" dirty="0" smtClean="0"/>
              <a:t> work for renowned international organizations. These types of organizations do not often grant their suppliers to use their logos, larger accounts for Planon are: </a:t>
            </a:r>
          </a:p>
          <a:p>
            <a:r>
              <a:rPr lang="en-US" sz="1200" kern="1200" dirty="0" smtClean="0">
                <a:solidFill>
                  <a:schemeClr val="tx1"/>
                </a:solidFill>
                <a:latin typeface="Helvetica"/>
                <a:ea typeface="ＭＳ Ｐゴシック" pitchFamily="-112" charset="-128"/>
                <a:cs typeface="Helvetica"/>
              </a:rPr>
              <a:t>One of world’s largest energy companies</a:t>
            </a:r>
            <a:r>
              <a:rPr lang="en-US" baseline="0" dirty="0" smtClean="0"/>
              <a:t> (</a:t>
            </a:r>
            <a:r>
              <a:rPr lang="en-US" dirty="0" smtClean="0"/>
              <a:t>Shell</a:t>
            </a:r>
            <a:r>
              <a:rPr lang="en-US" baseline="0" dirty="0" smtClean="0"/>
              <a:t>)</a:t>
            </a:r>
          </a:p>
          <a:p>
            <a:r>
              <a:rPr lang="en-US" sz="1200" kern="1200" dirty="0" smtClean="0">
                <a:solidFill>
                  <a:schemeClr val="tx1"/>
                </a:solidFill>
                <a:latin typeface="Helvetica"/>
                <a:ea typeface="ＭＳ Ｐゴシック" pitchFamily="-112" charset="-128"/>
                <a:cs typeface="Helvetica"/>
              </a:rPr>
              <a:t>Two of the world’s best known sports  leisure companies (Nike, Adidas).</a:t>
            </a:r>
            <a:endParaRPr lang="en-US" baseline="0" dirty="0" smtClean="0"/>
          </a:p>
          <a:p>
            <a:pPr algn="l"/>
            <a:r>
              <a:rPr lang="en-US" sz="1200" kern="1200" dirty="0" smtClean="0">
                <a:solidFill>
                  <a:schemeClr val="tx1"/>
                </a:solidFill>
                <a:latin typeface="Helvetica"/>
                <a:ea typeface="ＭＳ Ｐゴシック" pitchFamily="-112" charset="-128"/>
                <a:cs typeface="Helvetica"/>
              </a:rPr>
              <a:t>One of the world’s largest  nutrition &amp; health companies (Unilever)</a:t>
            </a:r>
          </a:p>
          <a:p>
            <a:endParaRPr lang="en-US" dirty="0"/>
          </a:p>
        </p:txBody>
      </p:sp>
      <p:sp>
        <p:nvSpPr>
          <p:cNvPr id="4" name="Slide Number Placeholder 3"/>
          <p:cNvSpPr>
            <a:spLocks noGrp="1"/>
          </p:cNvSpPr>
          <p:nvPr>
            <p:ph type="sldNum" sz="quarter" idx="10"/>
          </p:nvPr>
        </p:nvSpPr>
        <p:spPr/>
        <p:txBody>
          <a:bodyPr/>
          <a:lstStyle/>
          <a:p>
            <a:pPr>
              <a:defRPr/>
            </a:pPr>
            <a:fld id="{89FD2881-AC22-4275-94F0-ECD4306DC8D6}" type="slidenum">
              <a:rPr lang="en-US" smtClean="0"/>
              <a:pPr>
                <a:defRPr/>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this year’s challenge, Planon and </a:t>
            </a:r>
            <a:r>
              <a:rPr lang="en-US" dirty="0" err="1" smtClean="0"/>
              <a:t>bSa</a:t>
            </a:r>
            <a:r>
              <a:rPr lang="en-US" dirty="0" smtClean="0"/>
              <a:t> worked together</a:t>
            </a:r>
            <a:r>
              <a:rPr lang="en-US" baseline="0" dirty="0" smtClean="0"/>
              <a:t> to establish a first implementation of COBieLite.</a:t>
            </a:r>
          </a:p>
          <a:p>
            <a:r>
              <a:rPr lang="en-US" baseline="0" dirty="0" smtClean="0"/>
              <a:t>Where the COBie standard uses Excel as information carrier, the COBieLite standard uses an XML based file format to transfer data.</a:t>
            </a:r>
          </a:p>
          <a:p>
            <a:endParaRPr lang="en-US" baseline="0" dirty="0" smtClean="0"/>
          </a:p>
          <a:p>
            <a:r>
              <a:rPr lang="en-US" baseline="0" dirty="0" smtClean="0"/>
              <a:t>Planon felt that the COBie implementation on Excel brings some drawbacks when one wants to automate data interchange between BIM systems and its own CAFM/IWMS systems: it involves additional programming to address the Excel sheet tabs and columns. Secondly, it requires the users to own excel product versions that are mandatory for data transfer. Finally, also the data structuring as provided by COBieLite is more suitable for the purpose of data exchange.</a:t>
            </a:r>
          </a:p>
          <a:p>
            <a:endParaRPr lang="en-US" dirty="0"/>
          </a:p>
        </p:txBody>
      </p:sp>
      <p:sp>
        <p:nvSpPr>
          <p:cNvPr id="4" name="Slide Number Placeholder 3"/>
          <p:cNvSpPr>
            <a:spLocks noGrp="1"/>
          </p:cNvSpPr>
          <p:nvPr>
            <p:ph type="sldNum" sz="quarter" idx="10"/>
          </p:nvPr>
        </p:nvSpPr>
        <p:spPr/>
        <p:txBody>
          <a:bodyPr/>
          <a:lstStyle/>
          <a:p>
            <a:pPr>
              <a:defRPr/>
            </a:pPr>
            <a:fld id="{89FD2881-AC22-4275-94F0-ECD4306DC8D6}"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of all, COBieLite is based on a hierarchical data structure:</a:t>
            </a:r>
            <a:r>
              <a:rPr lang="en-US" baseline="0" dirty="0" smtClean="0"/>
              <a:t> Facilities ‘</a:t>
            </a:r>
            <a:r>
              <a:rPr lang="en-US" baseline="0" dirty="0" err="1" smtClean="0"/>
              <a:t>decend</a:t>
            </a:r>
            <a:r>
              <a:rPr lang="en-US" baseline="0" dirty="0" smtClean="0"/>
              <a:t>’ to floors, which ‘</a:t>
            </a:r>
            <a:r>
              <a:rPr lang="en-US" baseline="0" dirty="0" err="1" smtClean="0"/>
              <a:t>decend</a:t>
            </a:r>
            <a:r>
              <a:rPr lang="en-US" baseline="0" dirty="0" smtClean="0"/>
              <a:t>’ to spaces, and so on…</a:t>
            </a:r>
          </a:p>
          <a:p>
            <a:endParaRPr lang="en-US" baseline="0" dirty="0" smtClean="0"/>
          </a:p>
          <a:p>
            <a:r>
              <a:rPr lang="en-US" baseline="0" dirty="0" smtClean="0"/>
              <a:t>As we have experienced in our development sessions, it was quite easy to check system import results with the data as had been delivered in the COBieLite file: using the </a:t>
            </a:r>
            <a:r>
              <a:rPr lang="en-US" baseline="0" dirty="0" err="1" smtClean="0"/>
              <a:t>CAMed</a:t>
            </a:r>
            <a:r>
              <a:rPr lang="en-US" baseline="0" dirty="0" smtClean="0"/>
              <a:t> XML file editor, it was quite simple to search for data elements and inspect its hierarchical relations (e.g. spaces to floors).</a:t>
            </a:r>
          </a:p>
          <a:p>
            <a:r>
              <a:rPr lang="en-US" baseline="0" dirty="0" smtClean="0"/>
              <a:t>Also questions like: ‘is a specific data element put available at all’? , was answered in seconds by just inspecting the COBieLite file.</a:t>
            </a:r>
          </a:p>
          <a:p>
            <a:r>
              <a:rPr lang="en-US" baseline="0" dirty="0" smtClean="0"/>
              <a:t>In comparison: this is quite more tedious in the Excel file data structures.</a:t>
            </a:r>
          </a:p>
          <a:p>
            <a:endParaRPr lang="en-US" baseline="0" dirty="0" smtClean="0"/>
          </a:p>
          <a:p>
            <a:r>
              <a:rPr lang="en-US" baseline="0" dirty="0" smtClean="0"/>
              <a:t>Processing this types of hierarchical XML structures has become common-place in today’s IT industry so it provides little to no problems or overhead.</a:t>
            </a:r>
          </a:p>
          <a:p>
            <a:endParaRPr lang="en-US" dirty="0"/>
          </a:p>
        </p:txBody>
      </p:sp>
      <p:sp>
        <p:nvSpPr>
          <p:cNvPr id="4" name="Slide Number Placeholder 3"/>
          <p:cNvSpPr>
            <a:spLocks noGrp="1"/>
          </p:cNvSpPr>
          <p:nvPr>
            <p:ph type="sldNum" sz="quarter" idx="10"/>
          </p:nvPr>
        </p:nvSpPr>
        <p:spPr/>
        <p:txBody>
          <a:bodyPr/>
          <a:lstStyle/>
          <a:p>
            <a:pPr>
              <a:defRPr/>
            </a:pPr>
            <a:fld id="{89FD2881-AC22-4275-94F0-ECD4306DC8D6}"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‘natural fit’ of COBieLite for</a:t>
            </a:r>
            <a:r>
              <a:rPr lang="en-US" baseline="0" dirty="0" smtClean="0"/>
              <a:t> Planon stems from the technology we selected to create the interaction with: Planon Enterprise Talk.</a:t>
            </a:r>
          </a:p>
          <a:p>
            <a:r>
              <a:rPr lang="en-US" baseline="0" dirty="0" smtClean="0"/>
              <a:t>The concept behind Enterprise Talk is that it does data Extraction Transformation and Loading, based on what we call a ‘Chain of Workers’.</a:t>
            </a:r>
          </a:p>
          <a:p>
            <a:endParaRPr lang="en-US" baseline="0" dirty="0" smtClean="0"/>
          </a:p>
          <a:p>
            <a:r>
              <a:rPr lang="en-US" sz="1600" baseline="0" dirty="0" smtClean="0"/>
              <a:t>A ‘Worker’ is a little program, that performs a specific task: for example getting data out of an Excel file or transforming an XML structure and call a platform API  (Application Programming Interface) to load that data in the system. One can ‘link’ those Workers to form a ‘Chain’: each Worker executes after the previous one terminated, taking up the result of the previous one and passing its results again to the next ‘Worker’.</a:t>
            </a:r>
          </a:p>
          <a:p>
            <a:endParaRPr lang="en-US" dirty="0"/>
          </a:p>
        </p:txBody>
      </p:sp>
      <p:sp>
        <p:nvSpPr>
          <p:cNvPr id="4" name="Slide Number Placeholder 3"/>
          <p:cNvSpPr>
            <a:spLocks noGrp="1"/>
          </p:cNvSpPr>
          <p:nvPr>
            <p:ph type="sldNum" sz="quarter" idx="10"/>
          </p:nvPr>
        </p:nvSpPr>
        <p:spPr/>
        <p:txBody>
          <a:bodyPr/>
          <a:lstStyle/>
          <a:p>
            <a:pPr>
              <a:defRPr/>
            </a:pPr>
            <a:fld id="{89FD2881-AC22-4275-94F0-ECD4306DC8D6}"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data as provided by a BIM system in COBieLite</a:t>
            </a:r>
            <a:r>
              <a:rPr lang="en-US" baseline="0" dirty="0" smtClean="0"/>
              <a:t> format is processed by two ‘Workers’: one Worker to retrieve the additional (namespace) COBie standard data with the XML file, one to extract and load the data as parsed in the XML file. Note that the COBieLite XML ‘tags’ (like </a:t>
            </a:r>
            <a:r>
              <a:rPr lang="en-US" baseline="0" dirty="0" err="1" smtClean="0"/>
              <a:t>COB.Facility</a:t>
            </a:r>
            <a:r>
              <a:rPr lang="en-US" baseline="0" dirty="0" smtClean="0"/>
              <a:t> and </a:t>
            </a:r>
            <a:r>
              <a:rPr lang="en-US" baseline="0" dirty="0" err="1" smtClean="0"/>
              <a:t>COB.Floor</a:t>
            </a:r>
            <a:r>
              <a:rPr lang="en-US" baseline="0" dirty="0" smtClean="0"/>
              <a:t>) point to the objects to be updated in the system.</a:t>
            </a:r>
          </a:p>
          <a:p>
            <a:endParaRPr lang="en-US" baseline="0" dirty="0" smtClean="0"/>
          </a:p>
          <a:p>
            <a:r>
              <a:rPr lang="en-US" baseline="0" dirty="0" smtClean="0"/>
              <a:t>Planon provides a library of ‘Workers’ and new ones are added on a regular basis: of those being the COBieLite ones anew.</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89FD2881-AC22-4275-94F0-ECD4306DC8D6}"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expected high overhead for stabilizing</a:t>
            </a:r>
            <a:r>
              <a:rPr lang="en-US" baseline="0" dirty="0" smtClean="0"/>
              <a:t> the COBieLite standard. As a fact we have been iterating its implementation between </a:t>
            </a:r>
            <a:r>
              <a:rPr lang="en-US" baseline="0" dirty="0" err="1" smtClean="0"/>
              <a:t>bSa</a:t>
            </a:r>
            <a:r>
              <a:rPr lang="en-US" baseline="0" dirty="0" smtClean="0"/>
              <a:t> and Planon several times indeed before we jointly concluded this exercise.</a:t>
            </a:r>
          </a:p>
          <a:p>
            <a:r>
              <a:rPr lang="en-US" baseline="0" dirty="0" smtClean="0"/>
              <a:t>In view of this, we up-front decided to limit our scope on the project, but adding that other data elements does not pose a problem to us.</a:t>
            </a:r>
          </a:p>
          <a:p>
            <a:endParaRPr lang="en-US" dirty="0"/>
          </a:p>
        </p:txBody>
      </p:sp>
      <p:sp>
        <p:nvSpPr>
          <p:cNvPr id="4" name="Slide Number Placeholder 3"/>
          <p:cNvSpPr>
            <a:spLocks noGrp="1"/>
          </p:cNvSpPr>
          <p:nvPr>
            <p:ph type="sldNum" sz="quarter" idx="10"/>
          </p:nvPr>
        </p:nvSpPr>
        <p:spPr/>
        <p:txBody>
          <a:bodyPr/>
          <a:lstStyle/>
          <a:p>
            <a:pPr>
              <a:defRPr/>
            </a:pPr>
            <a:fld id="{89FD2881-AC22-4275-94F0-ECD4306DC8D6}"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Clear business case for BIM has been established</a:t>
            </a:r>
            <a:r>
              <a:rPr lang="en-GB" baseline="0" dirty="0" smtClean="0"/>
              <a:t> for the design and construction phases of facilities. </a:t>
            </a:r>
            <a:endParaRPr lang="en-GB" dirty="0" smtClean="0"/>
          </a:p>
          <a:p>
            <a:r>
              <a:rPr lang="en-GB" dirty="0" smtClean="0"/>
              <a:t>So, why</a:t>
            </a:r>
            <a:r>
              <a:rPr lang="en-GB" baseline="0" dirty="0" smtClean="0"/>
              <a:t> is BIM a topic of interest for the FM community? Since Facility Managers manage the lifecycle of the facilities, the BIM technology should provide benefit to be used over the lifecycle. We believe BIM can provide such value:</a:t>
            </a:r>
          </a:p>
          <a:p>
            <a:pPr>
              <a:buFontTx/>
              <a:buChar char="-"/>
            </a:pPr>
            <a:endParaRPr lang="en-GB" baseline="0" dirty="0" smtClean="0"/>
          </a:p>
          <a:p>
            <a:pPr marL="228600" indent="-228600">
              <a:buFontTx/>
              <a:buAutoNum type="arabicParenR"/>
            </a:pPr>
            <a:r>
              <a:rPr lang="en-GB" baseline="0" dirty="0" smtClean="0"/>
              <a:t>Using the Facilities' bill-of-material for maintenance (budget) planning – this is the first application of COBie!</a:t>
            </a:r>
          </a:p>
          <a:p>
            <a:pPr marL="228600" indent="-228600">
              <a:buFontTx/>
              <a:buAutoNum type="arabicParenR"/>
            </a:pPr>
            <a:r>
              <a:rPr lang="en-GB" baseline="0" dirty="0" smtClean="0"/>
              <a:t>Contracting: providing sound basis for scope and SLA agreements</a:t>
            </a:r>
          </a:p>
          <a:p>
            <a:pPr marL="228600" indent="-228600">
              <a:buFontTx/>
              <a:buAutoNum type="arabicParenR"/>
            </a:pPr>
            <a:r>
              <a:rPr lang="en-GB" baseline="0" dirty="0" smtClean="0"/>
              <a:t>Activity preparations: health and safety issues, tool requirements etc.</a:t>
            </a:r>
          </a:p>
          <a:p>
            <a:pPr marL="228600" indent="-228600">
              <a:buFontTx/>
              <a:buAutoNum type="arabicParenR"/>
            </a:pPr>
            <a:r>
              <a:rPr lang="en-GB" baseline="0" dirty="0" smtClean="0"/>
              <a:t>Space management simulations (space typing, occupational patterns in 3D showing occupancy of the full facility </a:t>
            </a:r>
            <a:r>
              <a:rPr lang="en-GB" baseline="0" dirty="0" err="1" smtClean="0"/>
              <a:t>i.s.o</a:t>
            </a:r>
            <a:r>
              <a:rPr lang="en-GB" baseline="0" dirty="0" smtClean="0"/>
              <a:t>. only on a per-floor basis)</a:t>
            </a:r>
          </a:p>
          <a:p>
            <a:pPr marL="228600" indent="-228600">
              <a:buFontTx/>
              <a:buAutoNum type="arabicParenR"/>
            </a:pPr>
            <a:r>
              <a:rPr lang="en-GB" baseline="0" dirty="0" smtClean="0"/>
              <a:t>Lower costs of reconstruction: all construction data available and existing model to work from, saving lots of time, costs and risks in future projects</a:t>
            </a:r>
          </a:p>
          <a:p>
            <a:pPr>
              <a:buFontTx/>
              <a:buNone/>
            </a:pPr>
            <a:endParaRPr lang="en-GB" dirty="0"/>
          </a:p>
        </p:txBody>
      </p:sp>
      <p:sp>
        <p:nvSpPr>
          <p:cNvPr id="4" name="Slide Number Placeholder 3"/>
          <p:cNvSpPr>
            <a:spLocks noGrp="1"/>
          </p:cNvSpPr>
          <p:nvPr>
            <p:ph type="sldNum" sz="quarter" idx="10"/>
          </p:nvPr>
        </p:nvSpPr>
        <p:spPr/>
        <p:txBody>
          <a:bodyPr/>
          <a:lstStyle/>
          <a:p>
            <a:fld id="{C09909B7-B14D-EA43-924C-9EB8636CCC81}"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Planon believes that the way to go here is in ‘unattended two-way data exchange’ between the</a:t>
            </a:r>
            <a:r>
              <a:rPr lang="en-US" baseline="0" dirty="0" smtClean="0"/>
              <a:t> IWMS and the BIM systems.</a:t>
            </a:r>
          </a:p>
          <a:p>
            <a:r>
              <a:rPr lang="en-US" baseline="0" dirty="0" smtClean="0"/>
              <a:t>data changes as made in the IWMS should propagate to BIM as well as BIM data propagating to the IWMS.</a:t>
            </a:r>
          </a:p>
          <a:p>
            <a:r>
              <a:rPr lang="en-US" baseline="0" dirty="0" smtClean="0"/>
              <a:t>Unattended by means of either triggered exchange based on end use actions or exchange based on scheduled exports and imports.</a:t>
            </a:r>
          </a:p>
          <a:p>
            <a:r>
              <a:rPr lang="en-US" baseline="0" dirty="0" smtClean="0"/>
              <a:t>The Enterprise Platform provides this capability, but it was not implemented for this challenge.</a:t>
            </a:r>
            <a:endParaRPr lang="en-US" dirty="0"/>
          </a:p>
        </p:txBody>
      </p:sp>
      <p:sp>
        <p:nvSpPr>
          <p:cNvPr id="4" name="Slide Number Placeholder 3"/>
          <p:cNvSpPr>
            <a:spLocks noGrp="1"/>
          </p:cNvSpPr>
          <p:nvPr>
            <p:ph type="sldNum" sz="quarter" idx="10"/>
          </p:nvPr>
        </p:nvSpPr>
        <p:spPr/>
        <p:txBody>
          <a:bodyPr/>
          <a:lstStyle/>
          <a:p>
            <a:pPr>
              <a:defRPr/>
            </a:pPr>
            <a:fld id="{89FD2881-AC22-4275-94F0-ECD4306DC8D6}" type="slidenum">
              <a:rPr lang="en-US" smtClean="0">
                <a:solidFill>
                  <a:prstClr val="black"/>
                </a:solidFill>
              </a:rPr>
              <a:pPr>
                <a:defRPr/>
              </a:pPr>
              <a:t>9</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 you for your</a:t>
            </a:r>
            <a:r>
              <a:rPr lang="en-US" baseline="0" dirty="0" smtClean="0"/>
              <a:t> attention.</a:t>
            </a:r>
            <a:endParaRPr lang="en-US" dirty="0"/>
          </a:p>
        </p:txBody>
      </p:sp>
      <p:sp>
        <p:nvSpPr>
          <p:cNvPr id="4" name="Slide Number Placeholder 3"/>
          <p:cNvSpPr>
            <a:spLocks noGrp="1"/>
          </p:cNvSpPr>
          <p:nvPr>
            <p:ph type="sldNum" sz="quarter" idx="10"/>
          </p:nvPr>
        </p:nvSpPr>
        <p:spPr/>
        <p:txBody>
          <a:bodyPr/>
          <a:lstStyle/>
          <a:p>
            <a:pPr>
              <a:defRPr/>
            </a:pPr>
            <a:fld id="{89FD2881-AC22-4275-94F0-ECD4306DC8D6}"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df"/><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df"/><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df"/><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pd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df"/><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d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df"/><Relationship Id="rId2" Type="http://schemas.openxmlformats.org/officeDocument/2006/relationships/image" Target="../media/image6.jpe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d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d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d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1">
    <p:spTree>
      <p:nvGrpSpPr>
        <p:cNvPr id="1" name=""/>
        <p:cNvGrpSpPr/>
        <p:nvPr/>
      </p:nvGrpSpPr>
      <p:grpSpPr>
        <a:xfrm>
          <a:off x="0" y="0"/>
          <a:ext cx="0" cy="0"/>
          <a:chOff x="0" y="0"/>
          <a:chExt cx="0" cy="0"/>
        </a:xfrm>
      </p:grpSpPr>
      <p:sp>
        <p:nvSpPr>
          <p:cNvPr id="7" name="Rectangle 6"/>
          <p:cNvSpPr/>
          <p:nvPr/>
        </p:nvSpPr>
        <p:spPr>
          <a:xfrm>
            <a:off x="0" y="5211763"/>
            <a:ext cx="9144000" cy="457200"/>
          </a:xfrm>
          <a:prstGeom prst="rect">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Univers 45 Light"/>
            </a:endParaRPr>
          </a:p>
        </p:txBody>
      </p:sp>
      <p:pic>
        <p:nvPicPr>
          <p:cNvPr id="9" name="Picture 8" descr="Planon logo_E_rgb.jpg"/>
          <p:cNvPicPr>
            <a:picLocks noChangeAspect="1"/>
          </p:cNvPicPr>
          <p:nvPr/>
        </p:nvPicPr>
        <p:blipFill>
          <a:blip r:embed="rId2"/>
          <a:stretch>
            <a:fillRect/>
          </a:stretch>
        </p:blipFill>
        <p:spPr bwMode="auto">
          <a:xfrm>
            <a:off x="5868144" y="6019800"/>
            <a:ext cx="3016250" cy="639979"/>
          </a:xfrm>
          <a:prstGeom prst="rect">
            <a:avLst/>
          </a:prstGeom>
          <a:noFill/>
          <a:ln w="9525">
            <a:noFill/>
            <a:miter lim="800000"/>
            <a:headEnd/>
            <a:tailEnd/>
          </a:ln>
        </p:spPr>
      </p:pic>
      <p:sp>
        <p:nvSpPr>
          <p:cNvPr id="10" name="Title 9"/>
          <p:cNvSpPr>
            <a:spLocks noGrp="1"/>
          </p:cNvSpPr>
          <p:nvPr>
            <p:ph type="title"/>
          </p:nvPr>
        </p:nvSpPr>
        <p:spPr>
          <a:xfrm>
            <a:off x="228600" y="3962400"/>
            <a:ext cx="8229600" cy="914400"/>
          </a:xfrm>
        </p:spPr>
        <p:txBody>
          <a:bodyPr/>
          <a:lstStyle>
            <a:lvl1pPr>
              <a:defRPr>
                <a:solidFill>
                  <a:srgbClr val="000000"/>
                </a:solidFill>
              </a:defRPr>
            </a:lvl1pPr>
          </a:lstStyle>
          <a:p>
            <a:r>
              <a:rPr lang="en-US" smtClean="0"/>
              <a:t>Click to edit Master title style</a:t>
            </a:r>
            <a:endParaRPr lang="en-US" dirty="0"/>
          </a:p>
        </p:txBody>
      </p:sp>
      <p:sp>
        <p:nvSpPr>
          <p:cNvPr id="22" name="Text Placeholder 21"/>
          <p:cNvSpPr>
            <a:spLocks noGrp="1"/>
          </p:cNvSpPr>
          <p:nvPr>
            <p:ph type="body" sz="quarter" idx="10" hasCustomPrompt="1"/>
          </p:nvPr>
        </p:nvSpPr>
        <p:spPr>
          <a:xfrm>
            <a:off x="251520" y="5257800"/>
            <a:ext cx="8208912" cy="381000"/>
          </a:xfrm>
        </p:spPr>
        <p:txBody>
          <a:bodyPr>
            <a:normAutofit/>
          </a:bodyPr>
          <a:lstStyle>
            <a:lvl1pPr>
              <a:buNone/>
              <a:defRPr sz="1600">
                <a:solidFill>
                  <a:schemeClr val="bg1"/>
                </a:solidFill>
              </a:defRPr>
            </a:lvl1pPr>
          </a:lstStyle>
          <a:p>
            <a:pPr lvl="0"/>
            <a:r>
              <a:rPr lang="en-CA" dirty="0" smtClean="0"/>
              <a:t>Click to edit subtitle</a:t>
            </a:r>
          </a:p>
        </p:txBody>
      </p:sp>
      <p:sp>
        <p:nvSpPr>
          <p:cNvPr id="11" name="TextBox 10"/>
          <p:cNvSpPr txBox="1"/>
          <p:nvPr userDrawn="1"/>
        </p:nvSpPr>
        <p:spPr>
          <a:xfrm>
            <a:off x="323528" y="6453336"/>
            <a:ext cx="2016224" cy="216024"/>
          </a:xfrm>
          <a:prstGeom prst="rect">
            <a:avLst/>
          </a:prstGeom>
        </p:spPr>
        <p:txBody>
          <a:bodyPr vert="horz" wrap="square" lIns="0" tIns="0" rIns="0" bIns="0" numCol="1" rtlCol="0" anchor="ctr" anchorCtr="0" compatLnSpc="1">
            <a:prstTxWarp prst="textNoShape">
              <a:avLst/>
            </a:prstTxWarp>
            <a:spAutoFit/>
          </a:bodyPr>
          <a:lstStyle/>
          <a:p>
            <a:pPr marL="0" marR="0" indent="0" algn="l" defTabSz="457200" rtl="0" eaLnBrk="1" fontAlgn="base" latinLnBrk="0" hangingPunct="1">
              <a:lnSpc>
                <a:spcPct val="100000"/>
              </a:lnSpc>
              <a:spcBef>
                <a:spcPct val="0"/>
              </a:spcBef>
              <a:spcAft>
                <a:spcPct val="0"/>
              </a:spcAft>
              <a:buClrTx/>
              <a:buSzTx/>
              <a:buFontTx/>
              <a:buNone/>
              <a:tabLst/>
            </a:pPr>
            <a:fld id="{313DAF92-C367-4452-BB12-C83EAEF7835D}" type="datetime1">
              <a:rPr kumimoji="0" lang="nl-NL" sz="1400" b="0" i="0" u="none" strike="noStrike" kern="1200" cap="none" spc="0" normalizeH="0" baseline="0" noProof="0" smtClean="0">
                <a:ln>
                  <a:noFill/>
                </a:ln>
                <a:solidFill>
                  <a:schemeClr val="tx1"/>
                </a:solidFill>
                <a:effectLst/>
                <a:uLnTx/>
                <a:uFillTx/>
                <a:latin typeface="Helvetica" charset="0"/>
                <a:ea typeface="Helvetica" charset="0"/>
                <a:cs typeface="Helvetica" charset="0"/>
              </a:rPr>
              <a:pPr marL="0" marR="0" indent="0" algn="l" defTabSz="457200" rtl="0" eaLnBrk="1" fontAlgn="base" latinLnBrk="0" hangingPunct="1">
                <a:lnSpc>
                  <a:spcPct val="100000"/>
                </a:lnSpc>
                <a:spcBef>
                  <a:spcPct val="0"/>
                </a:spcBef>
                <a:spcAft>
                  <a:spcPct val="0"/>
                </a:spcAft>
                <a:buClrTx/>
                <a:buSzTx/>
                <a:buFontTx/>
                <a:buNone/>
                <a:tabLst/>
              </a:pPr>
              <a:t>8-3-2013</a:t>
            </a:fld>
            <a:endParaRPr kumimoji="0" lang="en-US" sz="1400" b="0" i="0" u="none" strike="noStrike" kern="1200" cap="none" spc="0" normalizeH="0" baseline="0" noProof="0" dirty="0" smtClean="0">
              <a:ln>
                <a:noFill/>
              </a:ln>
              <a:solidFill>
                <a:schemeClr val="tx1"/>
              </a:solidFill>
              <a:effectLst/>
              <a:uLnTx/>
              <a:uFillTx/>
              <a:latin typeface="Helvetica" charset="0"/>
              <a:ea typeface="Helvetica" charset="0"/>
              <a:cs typeface="Helvetica" charset="0"/>
            </a:endParaRPr>
          </a:p>
        </p:txBody>
      </p:sp>
      <p:pic>
        <p:nvPicPr>
          <p:cNvPr id="3076" name="Picture 4"/>
          <p:cNvPicPr>
            <a:picLocks noChangeAspect="1" noChangeArrowheads="1"/>
          </p:cNvPicPr>
          <p:nvPr userDrawn="1"/>
        </p:nvPicPr>
        <p:blipFill>
          <a:blip r:embed="rId3"/>
          <a:srcRect/>
          <a:stretch>
            <a:fillRect/>
          </a:stretch>
        </p:blipFill>
        <p:spPr bwMode="auto">
          <a:xfrm>
            <a:off x="36504" y="1"/>
            <a:ext cx="9072000" cy="4186637"/>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4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4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pPr>
              <a:defRPr/>
            </a:pPr>
            <a:fld id="{50B73C0B-8DD0-4BFA-BFAA-327ACD8CF8FE}" type="slidenum">
              <a:rPr lang="en-US" smtClean="0"/>
              <a:pPr>
                <a:defRPr/>
              </a:pPr>
              <a:t>‹#›</a:t>
            </a:fld>
            <a:endParaRPr lang="en-US" sz="140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pPr>
              <a:defRPr/>
            </a:pPr>
            <a:fld id="{50B73C0B-8DD0-4BFA-BFAA-327ACD8CF8FE}" type="slidenum">
              <a:rPr lang="en-US" smtClean="0"/>
              <a:pPr>
                <a:defRPr/>
              </a:pPr>
              <a:t>‹#›</a:t>
            </a:fld>
            <a:endParaRPr lang="en-US" sz="140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pPr>
              <a:defRPr/>
            </a:pPr>
            <a:fld id="{50B73C0B-8DD0-4BFA-BFAA-327ACD8CF8FE}" type="slidenum">
              <a:rPr lang="en-US" smtClean="0"/>
              <a:pPr>
                <a:defRPr/>
              </a:pPr>
              <a:t>‹#›</a:t>
            </a:fld>
            <a:endParaRPr lang="en-US" sz="140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_1">
    <p:spTree>
      <p:nvGrpSpPr>
        <p:cNvPr id="1" name=""/>
        <p:cNvGrpSpPr/>
        <p:nvPr/>
      </p:nvGrpSpPr>
      <p:grpSpPr>
        <a:xfrm>
          <a:off x="0" y="0"/>
          <a:ext cx="0" cy="0"/>
          <a:chOff x="0" y="0"/>
          <a:chExt cx="0" cy="0"/>
        </a:xfrm>
      </p:grpSpPr>
      <p:sp>
        <p:nvSpPr>
          <p:cNvPr id="7" name="Rectangle 6"/>
          <p:cNvSpPr/>
          <p:nvPr/>
        </p:nvSpPr>
        <p:spPr>
          <a:xfrm>
            <a:off x="0" y="5211763"/>
            <a:ext cx="9144000" cy="457200"/>
          </a:xfrm>
          <a:prstGeom prst="rect">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Univers 45 Light"/>
            </a:endParaRPr>
          </a:p>
        </p:txBody>
      </p:sp>
      <p:pic>
        <p:nvPicPr>
          <p:cNvPr id="9" name="Picture 8" descr="Planon logo_E_rgb.jpg"/>
          <p:cNvPicPr>
            <a:picLocks noChangeAspect="1"/>
          </p:cNvPicPr>
          <p:nvPr/>
        </p:nvPicPr>
        <p:blipFill>
          <a:blip r:embed="rId2"/>
          <a:stretch>
            <a:fillRect/>
          </a:stretch>
        </p:blipFill>
        <p:spPr bwMode="auto">
          <a:xfrm>
            <a:off x="5868144" y="6019800"/>
            <a:ext cx="3016250" cy="639979"/>
          </a:xfrm>
          <a:prstGeom prst="rect">
            <a:avLst/>
          </a:prstGeom>
          <a:noFill/>
          <a:ln w="9525">
            <a:noFill/>
            <a:miter lim="800000"/>
            <a:headEnd/>
            <a:tailEnd/>
          </a:ln>
        </p:spPr>
      </p:pic>
      <p:sp>
        <p:nvSpPr>
          <p:cNvPr id="10" name="Title 9"/>
          <p:cNvSpPr>
            <a:spLocks noGrp="1"/>
          </p:cNvSpPr>
          <p:nvPr>
            <p:ph type="title"/>
          </p:nvPr>
        </p:nvSpPr>
        <p:spPr>
          <a:xfrm>
            <a:off x="228600" y="3962400"/>
            <a:ext cx="8229600" cy="914400"/>
          </a:xfrm>
        </p:spPr>
        <p:txBody>
          <a:bodyPr/>
          <a:lstStyle>
            <a:lvl1pPr>
              <a:defRPr>
                <a:solidFill>
                  <a:srgbClr val="000000"/>
                </a:solidFill>
              </a:defRPr>
            </a:lvl1pPr>
          </a:lstStyle>
          <a:p>
            <a:r>
              <a:rPr lang="en-US" smtClean="0"/>
              <a:t>Click to edit Master title style</a:t>
            </a:r>
            <a:endParaRPr lang="en-US" dirty="0"/>
          </a:p>
        </p:txBody>
      </p:sp>
      <p:sp>
        <p:nvSpPr>
          <p:cNvPr id="22" name="Text Placeholder 21"/>
          <p:cNvSpPr>
            <a:spLocks noGrp="1"/>
          </p:cNvSpPr>
          <p:nvPr>
            <p:ph type="body" sz="quarter" idx="10" hasCustomPrompt="1"/>
          </p:nvPr>
        </p:nvSpPr>
        <p:spPr>
          <a:xfrm>
            <a:off x="251520" y="5257800"/>
            <a:ext cx="8208912" cy="381000"/>
          </a:xfrm>
        </p:spPr>
        <p:txBody>
          <a:bodyPr>
            <a:normAutofit/>
          </a:bodyPr>
          <a:lstStyle>
            <a:lvl1pPr>
              <a:buNone/>
              <a:defRPr sz="1600">
                <a:solidFill>
                  <a:schemeClr val="bg1"/>
                </a:solidFill>
              </a:defRPr>
            </a:lvl1pPr>
          </a:lstStyle>
          <a:p>
            <a:pPr lvl="0"/>
            <a:r>
              <a:rPr lang="en-CA" dirty="0" smtClean="0"/>
              <a:t>Click to edit subtitle</a:t>
            </a:r>
          </a:p>
        </p:txBody>
      </p:sp>
      <p:sp>
        <p:nvSpPr>
          <p:cNvPr id="11" name="TextBox 10"/>
          <p:cNvSpPr txBox="1"/>
          <p:nvPr userDrawn="1"/>
        </p:nvSpPr>
        <p:spPr>
          <a:xfrm>
            <a:off x="323528" y="6453336"/>
            <a:ext cx="2016224" cy="216024"/>
          </a:xfrm>
          <a:prstGeom prst="rect">
            <a:avLst/>
          </a:prstGeom>
        </p:spPr>
        <p:txBody>
          <a:bodyPr vert="horz" wrap="square" lIns="0" tIns="0" rIns="0" bIns="0" numCol="1" rtlCol="0" anchor="ctr" anchorCtr="0" compatLnSpc="1">
            <a:prstTxWarp prst="textNoShape">
              <a:avLst/>
            </a:prstTxWarp>
            <a:spAutoFit/>
          </a:bodyPr>
          <a:lstStyle/>
          <a:p>
            <a:pPr defTabSz="457200" eaLnBrk="1" hangingPunct="1"/>
            <a:fld id="{313DAF92-C367-4452-BB12-C83EAEF7835D}" type="datetime1">
              <a:rPr lang="nl-NL" sz="1400" smtClean="0">
                <a:solidFill>
                  <a:prstClr val="black"/>
                </a:solidFill>
                <a:latin typeface="Helvetica" charset="0"/>
                <a:ea typeface="Helvetica" charset="0"/>
                <a:cs typeface="Helvetica" charset="0"/>
              </a:rPr>
              <a:pPr defTabSz="457200" eaLnBrk="1" hangingPunct="1"/>
              <a:t>8-3-2013</a:t>
            </a:fld>
            <a:endParaRPr lang="en-US" sz="1400" dirty="0" smtClean="0">
              <a:solidFill>
                <a:prstClr val="black"/>
              </a:solidFill>
              <a:latin typeface="Helvetica" charset="0"/>
              <a:ea typeface="Helvetica" charset="0"/>
              <a:cs typeface="Helvetica" charset="0"/>
            </a:endParaRPr>
          </a:p>
        </p:txBody>
      </p:sp>
      <p:pic>
        <p:nvPicPr>
          <p:cNvPr id="3076" name="Picture 4"/>
          <p:cNvPicPr>
            <a:picLocks noChangeAspect="1" noChangeArrowheads="1"/>
          </p:cNvPicPr>
          <p:nvPr userDrawn="1"/>
        </p:nvPicPr>
        <p:blipFill>
          <a:blip r:embed="rId3"/>
          <a:srcRect/>
          <a:stretch>
            <a:fillRect/>
          </a:stretch>
        </p:blipFill>
        <p:spPr bwMode="auto">
          <a:xfrm>
            <a:off x="36504" y="1"/>
            <a:ext cx="9072000" cy="4186637"/>
          </a:xfrm>
          <a:prstGeom prst="rect">
            <a:avLst/>
          </a:prstGeom>
          <a:noFill/>
          <a:ln w="9525">
            <a:noFill/>
            <a:miter lim="800000"/>
            <a:headEnd/>
            <a:tailEnd/>
          </a:ln>
          <a:effectLst/>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_2">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srcRect/>
          <a:stretch>
            <a:fillRect/>
          </a:stretch>
        </p:blipFill>
        <p:spPr bwMode="auto">
          <a:xfrm>
            <a:off x="0" y="0"/>
            <a:ext cx="9144000" cy="4172449"/>
          </a:xfrm>
          <a:prstGeom prst="rect">
            <a:avLst/>
          </a:prstGeom>
          <a:noFill/>
          <a:ln w="9525">
            <a:noFill/>
            <a:miter lim="800000"/>
            <a:headEnd/>
            <a:tailEnd/>
          </a:ln>
          <a:effectLst/>
        </p:spPr>
      </p:pic>
      <p:sp>
        <p:nvSpPr>
          <p:cNvPr id="7" name="Rectangle 6"/>
          <p:cNvSpPr/>
          <p:nvPr/>
        </p:nvSpPr>
        <p:spPr>
          <a:xfrm>
            <a:off x="0" y="5211763"/>
            <a:ext cx="9144000" cy="457200"/>
          </a:xfrm>
          <a:prstGeom prst="rect">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Univers 45 Light"/>
            </a:endParaRPr>
          </a:p>
        </p:txBody>
      </p:sp>
      <p:pic>
        <p:nvPicPr>
          <p:cNvPr id="9" name="Picture 8" descr="Planon logo_E_rgb.jpg"/>
          <p:cNvPicPr>
            <a:picLocks noChangeAspect="1"/>
          </p:cNvPicPr>
          <p:nvPr/>
        </p:nvPicPr>
        <p:blipFill>
          <a:blip r:embed="rId3"/>
          <a:stretch>
            <a:fillRect/>
          </a:stretch>
        </p:blipFill>
        <p:spPr bwMode="auto">
          <a:xfrm>
            <a:off x="5868144" y="6019800"/>
            <a:ext cx="3016250" cy="639979"/>
          </a:xfrm>
          <a:prstGeom prst="rect">
            <a:avLst/>
          </a:prstGeom>
          <a:noFill/>
          <a:ln w="9525">
            <a:noFill/>
            <a:miter lim="800000"/>
            <a:headEnd/>
            <a:tailEnd/>
          </a:ln>
        </p:spPr>
      </p:pic>
      <p:sp>
        <p:nvSpPr>
          <p:cNvPr id="10" name="Title 9"/>
          <p:cNvSpPr>
            <a:spLocks noGrp="1"/>
          </p:cNvSpPr>
          <p:nvPr>
            <p:ph type="title"/>
          </p:nvPr>
        </p:nvSpPr>
        <p:spPr>
          <a:xfrm>
            <a:off x="228600" y="3962400"/>
            <a:ext cx="8229600" cy="914400"/>
          </a:xfrm>
        </p:spPr>
        <p:txBody>
          <a:bodyPr/>
          <a:lstStyle>
            <a:lvl1pPr>
              <a:defRPr>
                <a:solidFill>
                  <a:srgbClr val="000000"/>
                </a:solidFill>
              </a:defRPr>
            </a:lvl1pPr>
          </a:lstStyle>
          <a:p>
            <a:r>
              <a:rPr lang="en-US" smtClean="0"/>
              <a:t>Click to edit Master title style</a:t>
            </a:r>
            <a:endParaRPr lang="en-US" dirty="0"/>
          </a:p>
        </p:txBody>
      </p:sp>
      <p:sp>
        <p:nvSpPr>
          <p:cNvPr id="22" name="Text Placeholder 21"/>
          <p:cNvSpPr>
            <a:spLocks noGrp="1"/>
          </p:cNvSpPr>
          <p:nvPr>
            <p:ph type="body" sz="quarter" idx="10" hasCustomPrompt="1"/>
          </p:nvPr>
        </p:nvSpPr>
        <p:spPr>
          <a:xfrm>
            <a:off x="251520" y="5257800"/>
            <a:ext cx="8280920" cy="381000"/>
          </a:xfrm>
        </p:spPr>
        <p:txBody>
          <a:bodyPr>
            <a:normAutofit/>
          </a:bodyPr>
          <a:lstStyle>
            <a:lvl1pPr>
              <a:buNone/>
              <a:defRPr sz="1600">
                <a:solidFill>
                  <a:schemeClr val="bg1"/>
                </a:solidFill>
              </a:defRPr>
            </a:lvl1pPr>
          </a:lstStyle>
          <a:p>
            <a:pPr lvl="0"/>
            <a:r>
              <a:rPr lang="en-CA" dirty="0" smtClean="0"/>
              <a:t>Click to edit subtitle</a:t>
            </a:r>
          </a:p>
        </p:txBody>
      </p:sp>
      <p:sp>
        <p:nvSpPr>
          <p:cNvPr id="11" name="TextBox 10"/>
          <p:cNvSpPr txBox="1"/>
          <p:nvPr userDrawn="1"/>
        </p:nvSpPr>
        <p:spPr>
          <a:xfrm>
            <a:off x="323528" y="6453336"/>
            <a:ext cx="2016224" cy="216024"/>
          </a:xfrm>
          <a:prstGeom prst="rect">
            <a:avLst/>
          </a:prstGeom>
        </p:spPr>
        <p:txBody>
          <a:bodyPr vert="horz" wrap="square" lIns="0" tIns="0" rIns="0" bIns="0" numCol="1" rtlCol="0" anchor="ctr" anchorCtr="0" compatLnSpc="1">
            <a:prstTxWarp prst="textNoShape">
              <a:avLst/>
            </a:prstTxWarp>
            <a:spAutoFit/>
          </a:bodyPr>
          <a:lstStyle/>
          <a:p>
            <a:pPr defTabSz="457200" eaLnBrk="1" hangingPunct="1"/>
            <a:fld id="{313DAF92-C367-4452-BB12-C83EAEF7835D}" type="datetime1">
              <a:rPr lang="nl-NL" sz="1400" smtClean="0">
                <a:solidFill>
                  <a:prstClr val="black"/>
                </a:solidFill>
                <a:latin typeface="Helvetica" charset="0"/>
                <a:ea typeface="Helvetica" charset="0"/>
                <a:cs typeface="Helvetica" charset="0"/>
              </a:rPr>
              <a:pPr defTabSz="457200" eaLnBrk="1" hangingPunct="1"/>
              <a:t>8-3-2013</a:t>
            </a:fld>
            <a:endParaRPr lang="en-US" sz="1400" dirty="0" smtClean="0">
              <a:solidFill>
                <a:prstClr val="black"/>
              </a:solidFill>
              <a:latin typeface="Helvetica" charset="0"/>
              <a:ea typeface="Helvetica" charset="0"/>
              <a:cs typeface="Helvetica"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_3">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srcRect/>
          <a:stretch>
            <a:fillRect/>
          </a:stretch>
        </p:blipFill>
        <p:spPr bwMode="auto">
          <a:xfrm>
            <a:off x="0" y="0"/>
            <a:ext cx="9144000" cy="4172449"/>
          </a:xfrm>
          <a:prstGeom prst="rect">
            <a:avLst/>
          </a:prstGeom>
          <a:noFill/>
          <a:ln w="9525">
            <a:noFill/>
            <a:miter lim="800000"/>
            <a:headEnd/>
            <a:tailEnd/>
          </a:ln>
          <a:effectLst/>
        </p:spPr>
      </p:pic>
      <p:sp>
        <p:nvSpPr>
          <p:cNvPr id="7" name="Rectangle 6"/>
          <p:cNvSpPr/>
          <p:nvPr/>
        </p:nvSpPr>
        <p:spPr>
          <a:xfrm>
            <a:off x="0" y="5211763"/>
            <a:ext cx="9144000" cy="457200"/>
          </a:xfrm>
          <a:prstGeom prst="rect">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Univers 45 Light"/>
            </a:endParaRPr>
          </a:p>
        </p:txBody>
      </p:sp>
      <p:pic>
        <p:nvPicPr>
          <p:cNvPr id="9" name="Picture 8" descr="Planon logo_E_rgb.jpg"/>
          <p:cNvPicPr>
            <a:picLocks noChangeAspect="1"/>
          </p:cNvPicPr>
          <p:nvPr/>
        </p:nvPicPr>
        <p:blipFill>
          <a:blip r:embed="rId3"/>
          <a:stretch>
            <a:fillRect/>
          </a:stretch>
        </p:blipFill>
        <p:spPr bwMode="auto">
          <a:xfrm>
            <a:off x="5868144" y="6019800"/>
            <a:ext cx="3016250" cy="639979"/>
          </a:xfrm>
          <a:prstGeom prst="rect">
            <a:avLst/>
          </a:prstGeom>
          <a:noFill/>
          <a:ln w="9525">
            <a:noFill/>
            <a:miter lim="800000"/>
            <a:headEnd/>
            <a:tailEnd/>
          </a:ln>
        </p:spPr>
      </p:pic>
      <p:sp>
        <p:nvSpPr>
          <p:cNvPr id="10" name="Title 9"/>
          <p:cNvSpPr>
            <a:spLocks noGrp="1"/>
          </p:cNvSpPr>
          <p:nvPr>
            <p:ph type="title"/>
          </p:nvPr>
        </p:nvSpPr>
        <p:spPr>
          <a:xfrm>
            <a:off x="228600" y="3962400"/>
            <a:ext cx="8229600" cy="914400"/>
          </a:xfrm>
        </p:spPr>
        <p:txBody>
          <a:bodyPr/>
          <a:lstStyle>
            <a:lvl1pPr>
              <a:defRPr>
                <a:solidFill>
                  <a:srgbClr val="000000"/>
                </a:solidFill>
              </a:defRPr>
            </a:lvl1pPr>
          </a:lstStyle>
          <a:p>
            <a:r>
              <a:rPr lang="en-US" smtClean="0"/>
              <a:t>Click to edit Master title style</a:t>
            </a:r>
            <a:endParaRPr lang="en-US" dirty="0"/>
          </a:p>
        </p:txBody>
      </p:sp>
      <p:sp>
        <p:nvSpPr>
          <p:cNvPr id="22" name="Text Placeholder 21"/>
          <p:cNvSpPr>
            <a:spLocks noGrp="1"/>
          </p:cNvSpPr>
          <p:nvPr>
            <p:ph type="body" sz="quarter" idx="10" hasCustomPrompt="1"/>
          </p:nvPr>
        </p:nvSpPr>
        <p:spPr>
          <a:xfrm>
            <a:off x="251520" y="5257800"/>
            <a:ext cx="8280920" cy="381000"/>
          </a:xfrm>
        </p:spPr>
        <p:txBody>
          <a:bodyPr>
            <a:normAutofit/>
          </a:bodyPr>
          <a:lstStyle>
            <a:lvl1pPr>
              <a:buNone/>
              <a:defRPr sz="1600">
                <a:solidFill>
                  <a:schemeClr val="bg1"/>
                </a:solidFill>
              </a:defRPr>
            </a:lvl1pPr>
          </a:lstStyle>
          <a:p>
            <a:pPr lvl="0"/>
            <a:r>
              <a:rPr lang="en-CA" dirty="0" smtClean="0"/>
              <a:t>Click to edit subtitle</a:t>
            </a:r>
          </a:p>
        </p:txBody>
      </p:sp>
      <p:sp>
        <p:nvSpPr>
          <p:cNvPr id="11" name="TextBox 10"/>
          <p:cNvSpPr txBox="1"/>
          <p:nvPr userDrawn="1"/>
        </p:nvSpPr>
        <p:spPr>
          <a:xfrm>
            <a:off x="323528" y="6453336"/>
            <a:ext cx="2016224" cy="216024"/>
          </a:xfrm>
          <a:prstGeom prst="rect">
            <a:avLst/>
          </a:prstGeom>
        </p:spPr>
        <p:txBody>
          <a:bodyPr vert="horz" wrap="square" lIns="0" tIns="0" rIns="0" bIns="0" numCol="1" rtlCol="0" anchor="ctr" anchorCtr="0" compatLnSpc="1">
            <a:prstTxWarp prst="textNoShape">
              <a:avLst/>
            </a:prstTxWarp>
            <a:spAutoFit/>
          </a:bodyPr>
          <a:lstStyle/>
          <a:p>
            <a:pPr defTabSz="457200" eaLnBrk="1" hangingPunct="1"/>
            <a:fld id="{313DAF92-C367-4452-BB12-C83EAEF7835D}" type="datetime1">
              <a:rPr lang="nl-NL" sz="1400" smtClean="0">
                <a:solidFill>
                  <a:prstClr val="black"/>
                </a:solidFill>
                <a:latin typeface="Helvetica" charset="0"/>
                <a:ea typeface="Helvetica" charset="0"/>
                <a:cs typeface="Helvetica" charset="0"/>
              </a:rPr>
              <a:pPr defTabSz="457200" eaLnBrk="1" hangingPunct="1"/>
              <a:t>8-3-2013</a:t>
            </a:fld>
            <a:endParaRPr lang="en-US" sz="1400" dirty="0" smtClean="0">
              <a:solidFill>
                <a:prstClr val="black"/>
              </a:solidFill>
              <a:latin typeface="Helvetica" charset="0"/>
              <a:ea typeface="Helvetica" charset="0"/>
              <a:cs typeface="Helvetica"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ivider 1">
    <p:spTree>
      <p:nvGrpSpPr>
        <p:cNvPr id="1" name=""/>
        <p:cNvGrpSpPr/>
        <p:nvPr/>
      </p:nvGrpSpPr>
      <p:grpSpPr>
        <a:xfrm>
          <a:off x="0" y="0"/>
          <a:ext cx="0" cy="0"/>
          <a:chOff x="0" y="0"/>
          <a:chExt cx="0" cy="0"/>
        </a:xfrm>
      </p:grpSpPr>
      <p:pic>
        <p:nvPicPr>
          <p:cNvPr id="12" name="Picture 11" descr="Building.bmp"/>
          <p:cNvPicPr>
            <a:picLocks noChangeAspect="1"/>
          </p:cNvPicPr>
          <p:nvPr userDrawn="1"/>
        </p:nvPicPr>
        <p:blipFill>
          <a:blip r:embed="rId2"/>
          <a:stretch>
            <a:fillRect/>
          </a:stretch>
        </p:blipFill>
        <p:spPr>
          <a:xfrm>
            <a:off x="0" y="-91396"/>
            <a:ext cx="9144000" cy="5528623"/>
          </a:xfrm>
          <a:prstGeom prst="rect">
            <a:avLst/>
          </a:prstGeom>
        </p:spPr>
      </p:pic>
      <p:grpSp>
        <p:nvGrpSpPr>
          <p:cNvPr id="2" name="Group 2"/>
          <p:cNvGrpSpPr>
            <a:grpSpLocks/>
          </p:cNvGrpSpPr>
          <p:nvPr/>
        </p:nvGrpSpPr>
        <p:grpSpPr bwMode="auto">
          <a:xfrm>
            <a:off x="0" y="5153025"/>
            <a:ext cx="9180513" cy="1741488"/>
            <a:chOff x="0" y="5153517"/>
            <a:chExt cx="9144000" cy="1704483"/>
          </a:xfrm>
        </p:grpSpPr>
        <p:sp>
          <p:nvSpPr>
            <p:cNvPr id="8" name="Rounded Rectangle 7"/>
            <p:cNvSpPr/>
            <p:nvPr userDrawn="1"/>
          </p:nvSpPr>
          <p:spPr>
            <a:xfrm>
              <a:off x="0" y="5153517"/>
              <a:ext cx="9144000" cy="1371977"/>
            </a:xfrm>
            <a:prstGeom prst="roundRect">
              <a:avLst>
                <a:gd name="adj" fmla="val 33819"/>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u="sng" dirty="0">
                <a:solidFill>
                  <a:prstClr val="white"/>
                </a:solidFill>
                <a:latin typeface="Univers 55"/>
                <a:cs typeface="Univers 55"/>
              </a:endParaRPr>
            </a:p>
          </p:txBody>
        </p:sp>
        <p:sp>
          <p:nvSpPr>
            <p:cNvPr id="9" name="Rectangle 8"/>
            <p:cNvSpPr/>
            <p:nvPr userDrawn="1"/>
          </p:nvSpPr>
          <p:spPr>
            <a:xfrm>
              <a:off x="0" y="5638292"/>
              <a:ext cx="9144000" cy="1219708"/>
            </a:xfrm>
            <a:prstGeom prst="rect">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Univers 45 Light"/>
              </a:endParaRPr>
            </a:p>
          </p:txBody>
        </p:sp>
      </p:grpSp>
      <p:pic>
        <p:nvPicPr>
          <p:cNvPr id="11" name="Picture 10" descr="Planon_white.png"/>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bwMode="auto">
          <a:xfrm>
            <a:off x="6448395" y="6172200"/>
            <a:ext cx="2467005" cy="525600"/>
          </a:xfrm>
          <a:prstGeom prst="rect">
            <a:avLst/>
          </a:prstGeom>
          <a:noFill/>
          <a:ln w="9525">
            <a:noFill/>
            <a:miter lim="800000"/>
            <a:headEnd/>
            <a:tailEnd/>
          </a:ln>
        </p:spPr>
      </p:pic>
      <p:sp>
        <p:nvSpPr>
          <p:cNvPr id="13" name="Slide Number Placeholder 5"/>
          <p:cNvSpPr>
            <a:spLocks noGrp="1"/>
          </p:cNvSpPr>
          <p:nvPr>
            <p:ph type="sldNum" sz="quarter" idx="12"/>
          </p:nvPr>
        </p:nvSpPr>
        <p:spPr>
          <a:xfrm>
            <a:off x="3594100" y="6356350"/>
            <a:ext cx="2133600" cy="365125"/>
          </a:xfrm>
        </p:spPr>
        <p:txBody>
          <a:bodyPr/>
          <a:lstStyle/>
          <a:p>
            <a:pPr>
              <a:defRPr/>
            </a:pPr>
            <a:fld id="{E34281F9-1AE6-4E45-863E-49336E49BA28}" type="slidenum">
              <a:rPr lang="en-US" smtClean="0">
                <a:solidFill>
                  <a:prstClr val="black">
                    <a:tint val="75000"/>
                  </a:prstClr>
                </a:solidFill>
              </a:rPr>
              <a:pPr>
                <a:defRPr/>
              </a:pPr>
              <a:t>‹#›</a:t>
            </a:fld>
            <a:endParaRPr lang="en-US" sz="1400">
              <a:solidFill>
                <a:prstClr val="black"/>
              </a:solidFill>
              <a:latin typeface="Times" pitchFamily="26" charset="0"/>
            </a:endParaRPr>
          </a:p>
        </p:txBody>
      </p:sp>
      <p:sp>
        <p:nvSpPr>
          <p:cNvPr id="10" name="Title Placeholder 1"/>
          <p:cNvSpPr>
            <a:spLocks noGrp="1"/>
          </p:cNvSpPr>
          <p:nvPr>
            <p:ph type="title"/>
          </p:nvPr>
        </p:nvSpPr>
        <p:spPr bwMode="auto">
          <a:xfrm>
            <a:off x="457200" y="5532462"/>
            <a:ext cx="8229600" cy="704850"/>
          </a:xfrm>
          <a:prstGeom prst="rect">
            <a:avLst/>
          </a:prstGeom>
          <a:noFill/>
          <a:ln w="9525">
            <a:noFill/>
            <a:miter lim="800000"/>
            <a:headEnd/>
            <a:tailEnd/>
          </a:ln>
        </p:spPr>
        <p:txBody>
          <a:bodyPr lIns="0" tIns="0" rIns="0" bIns="0">
            <a:normAutofit/>
          </a:bodyPr>
          <a:lstStyle>
            <a:lvl1pPr algn="l">
              <a:defRPr sz="2800">
                <a:solidFill>
                  <a:schemeClr val="bg1"/>
                </a:solidFill>
                <a:latin typeface="Helvetica"/>
                <a:cs typeface="Helvetica"/>
              </a:defRPr>
            </a:lvl1pPr>
          </a:lstStyle>
          <a:p>
            <a:pPr lvl="0"/>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ivider 2">
    <p:spTree>
      <p:nvGrpSpPr>
        <p:cNvPr id="1" name=""/>
        <p:cNvGrpSpPr/>
        <p:nvPr/>
      </p:nvGrpSpPr>
      <p:grpSpPr>
        <a:xfrm>
          <a:off x="0" y="0"/>
          <a:ext cx="0" cy="0"/>
          <a:chOff x="0" y="0"/>
          <a:chExt cx="0" cy="0"/>
        </a:xfrm>
      </p:grpSpPr>
      <p:pic>
        <p:nvPicPr>
          <p:cNvPr id="8" name="Picture 7" descr="manshot1_smaller.jpg"/>
          <p:cNvPicPr>
            <a:picLocks noChangeAspect="1"/>
          </p:cNvPicPr>
          <p:nvPr userDrawn="1"/>
        </p:nvPicPr>
        <p:blipFill>
          <a:blip r:embed="rId2"/>
          <a:stretch>
            <a:fillRect/>
          </a:stretch>
        </p:blipFill>
        <p:spPr>
          <a:xfrm>
            <a:off x="-5759" y="-35767"/>
            <a:ext cx="9203417" cy="6138607"/>
          </a:xfrm>
          <a:prstGeom prst="rect">
            <a:avLst/>
          </a:prstGeom>
        </p:spPr>
      </p:pic>
      <p:grpSp>
        <p:nvGrpSpPr>
          <p:cNvPr id="2" name="Group 8"/>
          <p:cNvGrpSpPr/>
          <p:nvPr/>
        </p:nvGrpSpPr>
        <p:grpSpPr>
          <a:xfrm>
            <a:off x="-36512" y="5153517"/>
            <a:ext cx="9252520" cy="1740483"/>
            <a:chOff x="0" y="5153517"/>
            <a:chExt cx="9144000" cy="1704483"/>
          </a:xfrm>
          <a:solidFill>
            <a:srgbClr val="A6CE39"/>
          </a:solidFill>
        </p:grpSpPr>
        <p:sp>
          <p:nvSpPr>
            <p:cNvPr id="5" name="Rounded Rectangle 4"/>
            <p:cNvSpPr/>
            <p:nvPr/>
          </p:nvSpPr>
          <p:spPr>
            <a:xfrm>
              <a:off x="502" y="5153517"/>
              <a:ext cx="9143498" cy="1371600"/>
            </a:xfrm>
            <a:prstGeom prst="roundRect">
              <a:avLst>
                <a:gd name="adj" fmla="val 33819"/>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u="sng" dirty="0">
                <a:solidFill>
                  <a:prstClr val="white"/>
                </a:solidFill>
                <a:latin typeface="Univers 55"/>
                <a:cs typeface="Univers 55"/>
              </a:endParaRPr>
            </a:p>
          </p:txBody>
        </p:sp>
        <p:sp>
          <p:nvSpPr>
            <p:cNvPr id="6" name="Rectangle 5"/>
            <p:cNvSpPr/>
            <p:nvPr/>
          </p:nvSpPr>
          <p:spPr>
            <a:xfrm>
              <a:off x="0" y="5638800"/>
              <a:ext cx="9144000" cy="12192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grpSp>
      <p:sp>
        <p:nvSpPr>
          <p:cNvPr id="11" name="Title Placeholder 1"/>
          <p:cNvSpPr>
            <a:spLocks noGrp="1"/>
          </p:cNvSpPr>
          <p:nvPr>
            <p:ph type="title"/>
          </p:nvPr>
        </p:nvSpPr>
        <p:spPr bwMode="auto">
          <a:xfrm>
            <a:off x="457200" y="5597526"/>
            <a:ext cx="8229600" cy="704850"/>
          </a:xfrm>
          <a:prstGeom prst="rect">
            <a:avLst/>
          </a:prstGeom>
          <a:noFill/>
          <a:ln w="9525">
            <a:noFill/>
            <a:miter lim="800000"/>
            <a:headEnd/>
            <a:tailEnd/>
          </a:ln>
        </p:spPr>
        <p:txBody>
          <a:bodyPr lIns="0" tIns="0" rIns="0" bIns="0">
            <a:normAutofit/>
          </a:bodyPr>
          <a:lstStyle>
            <a:lvl1pPr algn="l">
              <a:defRPr sz="2800">
                <a:solidFill>
                  <a:schemeClr val="bg1"/>
                </a:solidFill>
                <a:latin typeface="Helvetica"/>
                <a:cs typeface="Helvetica"/>
              </a:defRPr>
            </a:lvl1pPr>
          </a:lstStyle>
          <a:p>
            <a:pPr lvl="0"/>
            <a:r>
              <a:rPr lang="en-US" smtClean="0"/>
              <a:t>Click to edit Master title style</a:t>
            </a:r>
            <a:endParaRPr lang="en-US" dirty="0"/>
          </a:p>
        </p:txBody>
      </p:sp>
      <p:sp>
        <p:nvSpPr>
          <p:cNvPr id="9" name="Slide Number Placeholder 5"/>
          <p:cNvSpPr>
            <a:spLocks noGrp="1"/>
          </p:cNvSpPr>
          <p:nvPr>
            <p:ph type="sldNum" sz="quarter" idx="12"/>
          </p:nvPr>
        </p:nvSpPr>
        <p:spPr>
          <a:xfrm>
            <a:off x="3594100" y="6356350"/>
            <a:ext cx="2133600" cy="365125"/>
          </a:xfrm>
        </p:spPr>
        <p:txBody>
          <a:bodyPr/>
          <a:lstStyle/>
          <a:p>
            <a:pPr>
              <a:defRPr/>
            </a:pPr>
            <a:fld id="{E34281F9-1AE6-4E45-863E-49336E49BA28}" type="slidenum">
              <a:rPr lang="en-US" smtClean="0">
                <a:solidFill>
                  <a:prstClr val="black">
                    <a:tint val="75000"/>
                  </a:prstClr>
                </a:solidFill>
              </a:rPr>
              <a:pPr>
                <a:defRPr/>
              </a:pPr>
              <a:t>‹#›</a:t>
            </a:fld>
            <a:endParaRPr lang="en-US" sz="1400">
              <a:solidFill>
                <a:prstClr val="black"/>
              </a:solidFill>
              <a:latin typeface="Times" pitchFamily="26" charset="0"/>
            </a:endParaRPr>
          </a:p>
        </p:txBody>
      </p:sp>
      <p:pic>
        <p:nvPicPr>
          <p:cNvPr id="12" name="Picture 11" descr="Planon_white.png"/>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bwMode="auto">
          <a:xfrm>
            <a:off x="6448395" y="6172200"/>
            <a:ext cx="2467005" cy="525600"/>
          </a:xfrm>
          <a:prstGeom prst="rect">
            <a:avLst/>
          </a:prstGeom>
          <a:noFill/>
          <a:ln w="9525">
            <a:noFill/>
            <a:miter lim="800000"/>
            <a:headEnd/>
            <a:tailEnd/>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ivider 3">
    <p:spTree>
      <p:nvGrpSpPr>
        <p:cNvPr id="1" name=""/>
        <p:cNvGrpSpPr/>
        <p:nvPr/>
      </p:nvGrpSpPr>
      <p:grpSpPr>
        <a:xfrm>
          <a:off x="0" y="0"/>
          <a:ext cx="0" cy="0"/>
          <a:chOff x="0" y="0"/>
          <a:chExt cx="0" cy="0"/>
        </a:xfrm>
      </p:grpSpPr>
      <p:pic>
        <p:nvPicPr>
          <p:cNvPr id="8" name="Picture 7" descr="peopleshot1_cropped.jpg"/>
          <p:cNvPicPr>
            <a:picLocks noChangeAspect="1"/>
          </p:cNvPicPr>
          <p:nvPr userDrawn="1"/>
        </p:nvPicPr>
        <p:blipFill>
          <a:blip r:embed="rId2"/>
          <a:srcRect t="18293" b="8722"/>
          <a:stretch>
            <a:fillRect/>
          </a:stretch>
        </p:blipFill>
        <p:spPr>
          <a:xfrm>
            <a:off x="0" y="0"/>
            <a:ext cx="9144000" cy="5689600"/>
          </a:xfrm>
          <a:prstGeom prst="rect">
            <a:avLst/>
          </a:prstGeom>
        </p:spPr>
      </p:pic>
      <p:grpSp>
        <p:nvGrpSpPr>
          <p:cNvPr id="2" name="Group 9"/>
          <p:cNvGrpSpPr>
            <a:grpSpLocks/>
          </p:cNvGrpSpPr>
          <p:nvPr/>
        </p:nvGrpSpPr>
        <p:grpSpPr bwMode="auto">
          <a:xfrm>
            <a:off x="0" y="5153025"/>
            <a:ext cx="9144000" cy="1704975"/>
            <a:chOff x="0" y="5153517"/>
            <a:chExt cx="9144000" cy="1704483"/>
          </a:xfrm>
        </p:grpSpPr>
        <p:sp>
          <p:nvSpPr>
            <p:cNvPr id="5" name="Rounded Rectangle 4"/>
            <p:cNvSpPr/>
            <p:nvPr userDrawn="1"/>
          </p:nvSpPr>
          <p:spPr>
            <a:xfrm>
              <a:off x="0" y="5153517"/>
              <a:ext cx="9144000" cy="1371204"/>
            </a:xfrm>
            <a:prstGeom prst="roundRect">
              <a:avLst>
                <a:gd name="adj" fmla="val 33819"/>
              </a:avLst>
            </a:prstGeom>
            <a:solidFill>
              <a:srgbClr val="EE6F2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u="sng" dirty="0">
                <a:solidFill>
                  <a:prstClr val="white"/>
                </a:solidFill>
                <a:latin typeface="Univers 55"/>
                <a:cs typeface="Univers 55"/>
              </a:endParaRPr>
            </a:p>
          </p:txBody>
        </p:sp>
        <p:sp>
          <p:nvSpPr>
            <p:cNvPr id="6" name="Rectangle 5"/>
            <p:cNvSpPr/>
            <p:nvPr userDrawn="1"/>
          </p:nvSpPr>
          <p:spPr>
            <a:xfrm>
              <a:off x="0" y="5689937"/>
              <a:ext cx="9144000" cy="1168063"/>
            </a:xfrm>
            <a:prstGeom prst="rect">
              <a:avLst/>
            </a:prstGeom>
            <a:solidFill>
              <a:srgbClr val="EE6F2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grpSp>
      <p:sp>
        <p:nvSpPr>
          <p:cNvPr id="13" name="Title Placeholder 1"/>
          <p:cNvSpPr>
            <a:spLocks noGrp="1"/>
          </p:cNvSpPr>
          <p:nvPr>
            <p:ph type="title"/>
          </p:nvPr>
        </p:nvSpPr>
        <p:spPr bwMode="auto">
          <a:xfrm>
            <a:off x="457200" y="5597526"/>
            <a:ext cx="8229600" cy="704850"/>
          </a:xfrm>
          <a:prstGeom prst="rect">
            <a:avLst/>
          </a:prstGeom>
          <a:noFill/>
          <a:ln w="9525">
            <a:noFill/>
            <a:miter lim="800000"/>
            <a:headEnd/>
            <a:tailEnd/>
          </a:ln>
        </p:spPr>
        <p:txBody>
          <a:bodyPr lIns="0" tIns="0" rIns="0" bIns="0">
            <a:normAutofit/>
          </a:bodyPr>
          <a:lstStyle>
            <a:lvl1pPr algn="l">
              <a:defRPr sz="2800">
                <a:solidFill>
                  <a:schemeClr val="bg1"/>
                </a:solidFill>
                <a:latin typeface="Helvetica"/>
                <a:cs typeface="Helvetica"/>
              </a:defRPr>
            </a:lvl1pPr>
          </a:lstStyle>
          <a:p>
            <a:pPr lvl="0"/>
            <a:r>
              <a:rPr lang="en-US" smtClean="0"/>
              <a:t>Click to edit Master title style</a:t>
            </a:r>
            <a:endParaRPr lang="en-US" dirty="0"/>
          </a:p>
        </p:txBody>
      </p:sp>
      <p:sp>
        <p:nvSpPr>
          <p:cNvPr id="9" name="Slide Number Placeholder 5"/>
          <p:cNvSpPr>
            <a:spLocks noGrp="1"/>
          </p:cNvSpPr>
          <p:nvPr>
            <p:ph type="sldNum" sz="quarter" idx="12"/>
          </p:nvPr>
        </p:nvSpPr>
        <p:spPr>
          <a:xfrm>
            <a:off x="3594100" y="6356350"/>
            <a:ext cx="2133600" cy="365125"/>
          </a:xfrm>
        </p:spPr>
        <p:txBody>
          <a:bodyPr/>
          <a:lstStyle/>
          <a:p>
            <a:pPr>
              <a:defRPr/>
            </a:pPr>
            <a:fld id="{E34281F9-1AE6-4E45-863E-49336E49BA28}" type="slidenum">
              <a:rPr lang="en-US" smtClean="0">
                <a:solidFill>
                  <a:prstClr val="black">
                    <a:tint val="75000"/>
                  </a:prstClr>
                </a:solidFill>
              </a:rPr>
              <a:pPr>
                <a:defRPr/>
              </a:pPr>
              <a:t>‹#›</a:t>
            </a:fld>
            <a:endParaRPr lang="en-US" sz="1400">
              <a:solidFill>
                <a:prstClr val="black"/>
              </a:solidFill>
              <a:latin typeface="Times" pitchFamily="26" charset="0"/>
            </a:endParaRPr>
          </a:p>
        </p:txBody>
      </p:sp>
      <p:pic>
        <p:nvPicPr>
          <p:cNvPr id="10" name="Picture 9" descr="Planon_white.png"/>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bwMode="auto">
          <a:xfrm>
            <a:off x="6448395" y="6172200"/>
            <a:ext cx="2467005" cy="525600"/>
          </a:xfrm>
          <a:prstGeom prst="rect">
            <a:avLst/>
          </a:prstGeom>
          <a:noFill/>
          <a:ln w="9525">
            <a:noFill/>
            <a:miter lim="800000"/>
            <a:headEnd/>
            <a:tailEnd/>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ivider 4">
    <p:spTree>
      <p:nvGrpSpPr>
        <p:cNvPr id="1" name=""/>
        <p:cNvGrpSpPr/>
        <p:nvPr/>
      </p:nvGrpSpPr>
      <p:grpSpPr>
        <a:xfrm>
          <a:off x="0" y="0"/>
          <a:ext cx="0" cy="0"/>
          <a:chOff x="0" y="0"/>
          <a:chExt cx="0" cy="0"/>
        </a:xfrm>
      </p:grpSpPr>
      <p:pic>
        <p:nvPicPr>
          <p:cNvPr id="9" name="Picture 8" descr="chartpic1_smaller.jpg"/>
          <p:cNvPicPr>
            <a:picLocks noChangeAspect="1"/>
          </p:cNvPicPr>
          <p:nvPr userDrawn="1"/>
        </p:nvPicPr>
        <p:blipFill>
          <a:blip r:embed="rId2"/>
          <a:stretch>
            <a:fillRect/>
          </a:stretch>
        </p:blipFill>
        <p:spPr>
          <a:xfrm>
            <a:off x="0" y="-43292"/>
            <a:ext cx="9144000" cy="6090048"/>
          </a:xfrm>
          <a:prstGeom prst="rect">
            <a:avLst/>
          </a:prstGeom>
        </p:spPr>
      </p:pic>
      <p:pic>
        <p:nvPicPr>
          <p:cNvPr id="3" name="Picture 13" descr="Planon_white.png"/>
          <p:cNvPicPr>
            <a:picLocks noChangeAspect="1"/>
          </p:cNvPicPr>
          <p:nvPr/>
        </p:nvPicPr>
        <p:blipFill>
          <a:blip r:embed="rId3"/>
          <a:srcRect/>
          <a:stretch>
            <a:fillRect/>
          </a:stretch>
        </p:blipFill>
        <p:spPr bwMode="auto">
          <a:xfrm>
            <a:off x="6489700" y="6302375"/>
            <a:ext cx="2354263" cy="344488"/>
          </a:xfrm>
          <a:prstGeom prst="rect">
            <a:avLst/>
          </a:prstGeom>
          <a:noFill/>
          <a:ln w="9525">
            <a:noFill/>
            <a:miter lim="800000"/>
            <a:headEnd/>
            <a:tailEnd/>
          </a:ln>
        </p:spPr>
      </p:pic>
      <p:grpSp>
        <p:nvGrpSpPr>
          <p:cNvPr id="2" name="Group 13"/>
          <p:cNvGrpSpPr/>
          <p:nvPr/>
        </p:nvGrpSpPr>
        <p:grpSpPr>
          <a:xfrm>
            <a:off x="0" y="5166217"/>
            <a:ext cx="9144000" cy="1704483"/>
            <a:chOff x="0" y="5153517"/>
            <a:chExt cx="9144000" cy="1704483"/>
          </a:xfrm>
          <a:solidFill>
            <a:srgbClr val="B63694"/>
          </a:solidFill>
        </p:grpSpPr>
        <p:sp>
          <p:nvSpPr>
            <p:cNvPr id="7" name="Rectangle 6"/>
            <p:cNvSpPr/>
            <p:nvPr/>
          </p:nvSpPr>
          <p:spPr>
            <a:xfrm>
              <a:off x="0" y="5689600"/>
              <a:ext cx="9144000" cy="1168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Rounded Rectangle 5"/>
            <p:cNvSpPr/>
            <p:nvPr/>
          </p:nvSpPr>
          <p:spPr>
            <a:xfrm>
              <a:off x="0" y="5153517"/>
              <a:ext cx="9144000" cy="1371600"/>
            </a:xfrm>
            <a:prstGeom prst="roundRect">
              <a:avLst>
                <a:gd name="adj" fmla="val 33819"/>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u="sng" dirty="0">
                <a:solidFill>
                  <a:prstClr val="white"/>
                </a:solidFill>
                <a:latin typeface="Univers 55"/>
                <a:cs typeface="Univers 55"/>
              </a:endParaRPr>
            </a:p>
          </p:txBody>
        </p:sp>
      </p:grpSp>
      <p:sp>
        <p:nvSpPr>
          <p:cNvPr id="18" name="Title Placeholder 1"/>
          <p:cNvSpPr>
            <a:spLocks noGrp="1"/>
          </p:cNvSpPr>
          <p:nvPr>
            <p:ph type="title"/>
          </p:nvPr>
        </p:nvSpPr>
        <p:spPr bwMode="auto">
          <a:xfrm>
            <a:off x="457200" y="5597526"/>
            <a:ext cx="8229600" cy="704850"/>
          </a:xfrm>
          <a:prstGeom prst="rect">
            <a:avLst/>
          </a:prstGeom>
          <a:noFill/>
          <a:ln w="9525">
            <a:noFill/>
            <a:miter lim="800000"/>
            <a:headEnd/>
            <a:tailEnd/>
          </a:ln>
        </p:spPr>
        <p:txBody>
          <a:bodyPr lIns="0" tIns="0" rIns="0" bIns="0">
            <a:normAutofit/>
          </a:bodyPr>
          <a:lstStyle>
            <a:lvl1pPr algn="l">
              <a:defRPr sz="2800">
                <a:solidFill>
                  <a:schemeClr val="bg1"/>
                </a:solidFill>
                <a:latin typeface="Helvetica"/>
                <a:cs typeface="Helvetica"/>
              </a:defRPr>
            </a:lvl1pPr>
          </a:lstStyle>
          <a:p>
            <a:pPr lvl="0"/>
            <a:r>
              <a:rPr lang="en-US" smtClean="0"/>
              <a:t>Click to edit Master title style</a:t>
            </a:r>
            <a:endParaRPr lang="en-US" dirty="0"/>
          </a:p>
        </p:txBody>
      </p:sp>
      <p:sp>
        <p:nvSpPr>
          <p:cNvPr id="10" name="Slide Number Placeholder 5"/>
          <p:cNvSpPr>
            <a:spLocks noGrp="1"/>
          </p:cNvSpPr>
          <p:nvPr>
            <p:ph type="sldNum" sz="quarter" idx="12"/>
          </p:nvPr>
        </p:nvSpPr>
        <p:spPr>
          <a:xfrm>
            <a:off x="3594100" y="6356350"/>
            <a:ext cx="2133600" cy="365125"/>
          </a:xfrm>
        </p:spPr>
        <p:txBody>
          <a:bodyPr/>
          <a:lstStyle/>
          <a:p>
            <a:pPr>
              <a:defRPr/>
            </a:pPr>
            <a:fld id="{E34281F9-1AE6-4E45-863E-49336E49BA28}" type="slidenum">
              <a:rPr lang="en-US" smtClean="0">
                <a:solidFill>
                  <a:prstClr val="black">
                    <a:tint val="75000"/>
                  </a:prstClr>
                </a:solidFill>
              </a:rPr>
              <a:pPr>
                <a:defRPr/>
              </a:pPr>
              <a:t>‹#›</a:t>
            </a:fld>
            <a:endParaRPr lang="en-US" sz="1400">
              <a:solidFill>
                <a:prstClr val="black"/>
              </a:solidFill>
              <a:latin typeface="Times" pitchFamily="26" charset="0"/>
            </a:endParaRPr>
          </a:p>
        </p:txBody>
      </p:sp>
      <p:pic>
        <p:nvPicPr>
          <p:cNvPr id="11" name="Picture 10" descr="Planon_white.png"/>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bwMode="auto">
          <a:xfrm>
            <a:off x="6448395" y="6172200"/>
            <a:ext cx="2467005" cy="5256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2">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srcRect/>
          <a:stretch>
            <a:fillRect/>
          </a:stretch>
        </p:blipFill>
        <p:spPr bwMode="auto">
          <a:xfrm>
            <a:off x="0" y="0"/>
            <a:ext cx="9144000" cy="4172449"/>
          </a:xfrm>
          <a:prstGeom prst="rect">
            <a:avLst/>
          </a:prstGeom>
          <a:noFill/>
          <a:ln w="9525">
            <a:noFill/>
            <a:miter lim="800000"/>
            <a:headEnd/>
            <a:tailEnd/>
          </a:ln>
          <a:effectLst/>
        </p:spPr>
      </p:pic>
      <p:sp>
        <p:nvSpPr>
          <p:cNvPr id="7" name="Rectangle 6"/>
          <p:cNvSpPr/>
          <p:nvPr/>
        </p:nvSpPr>
        <p:spPr>
          <a:xfrm>
            <a:off x="0" y="5211763"/>
            <a:ext cx="9144000" cy="457200"/>
          </a:xfrm>
          <a:prstGeom prst="rect">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Univers 45 Light"/>
            </a:endParaRPr>
          </a:p>
        </p:txBody>
      </p:sp>
      <p:pic>
        <p:nvPicPr>
          <p:cNvPr id="9" name="Picture 8" descr="Planon logo_E_rgb.jpg"/>
          <p:cNvPicPr>
            <a:picLocks noChangeAspect="1"/>
          </p:cNvPicPr>
          <p:nvPr/>
        </p:nvPicPr>
        <p:blipFill>
          <a:blip r:embed="rId3"/>
          <a:stretch>
            <a:fillRect/>
          </a:stretch>
        </p:blipFill>
        <p:spPr bwMode="auto">
          <a:xfrm>
            <a:off x="5868144" y="6019800"/>
            <a:ext cx="3016250" cy="639979"/>
          </a:xfrm>
          <a:prstGeom prst="rect">
            <a:avLst/>
          </a:prstGeom>
          <a:noFill/>
          <a:ln w="9525">
            <a:noFill/>
            <a:miter lim="800000"/>
            <a:headEnd/>
            <a:tailEnd/>
          </a:ln>
        </p:spPr>
      </p:pic>
      <p:sp>
        <p:nvSpPr>
          <p:cNvPr id="10" name="Title 9"/>
          <p:cNvSpPr>
            <a:spLocks noGrp="1"/>
          </p:cNvSpPr>
          <p:nvPr>
            <p:ph type="title"/>
          </p:nvPr>
        </p:nvSpPr>
        <p:spPr>
          <a:xfrm>
            <a:off x="228600" y="3962400"/>
            <a:ext cx="8229600" cy="914400"/>
          </a:xfrm>
        </p:spPr>
        <p:txBody>
          <a:bodyPr/>
          <a:lstStyle>
            <a:lvl1pPr>
              <a:defRPr>
                <a:solidFill>
                  <a:srgbClr val="000000"/>
                </a:solidFill>
              </a:defRPr>
            </a:lvl1pPr>
          </a:lstStyle>
          <a:p>
            <a:r>
              <a:rPr lang="en-US" smtClean="0"/>
              <a:t>Click to edit Master title style</a:t>
            </a:r>
            <a:endParaRPr lang="en-US" dirty="0"/>
          </a:p>
        </p:txBody>
      </p:sp>
      <p:sp>
        <p:nvSpPr>
          <p:cNvPr id="22" name="Text Placeholder 21"/>
          <p:cNvSpPr>
            <a:spLocks noGrp="1"/>
          </p:cNvSpPr>
          <p:nvPr>
            <p:ph type="body" sz="quarter" idx="10" hasCustomPrompt="1"/>
          </p:nvPr>
        </p:nvSpPr>
        <p:spPr>
          <a:xfrm>
            <a:off x="251520" y="5257800"/>
            <a:ext cx="8280920" cy="381000"/>
          </a:xfrm>
        </p:spPr>
        <p:txBody>
          <a:bodyPr>
            <a:normAutofit/>
          </a:bodyPr>
          <a:lstStyle>
            <a:lvl1pPr>
              <a:buNone/>
              <a:defRPr sz="1600">
                <a:solidFill>
                  <a:schemeClr val="bg1"/>
                </a:solidFill>
              </a:defRPr>
            </a:lvl1pPr>
          </a:lstStyle>
          <a:p>
            <a:pPr lvl="0"/>
            <a:r>
              <a:rPr lang="en-CA" dirty="0" smtClean="0"/>
              <a:t>Click to edit subtitle</a:t>
            </a:r>
          </a:p>
        </p:txBody>
      </p:sp>
      <p:sp>
        <p:nvSpPr>
          <p:cNvPr id="11" name="TextBox 10"/>
          <p:cNvSpPr txBox="1"/>
          <p:nvPr userDrawn="1"/>
        </p:nvSpPr>
        <p:spPr>
          <a:xfrm>
            <a:off x="323528" y="6453336"/>
            <a:ext cx="2016224" cy="216024"/>
          </a:xfrm>
          <a:prstGeom prst="rect">
            <a:avLst/>
          </a:prstGeom>
        </p:spPr>
        <p:txBody>
          <a:bodyPr vert="horz" wrap="square" lIns="0" tIns="0" rIns="0" bIns="0" numCol="1" rtlCol="0" anchor="ctr" anchorCtr="0" compatLnSpc="1">
            <a:prstTxWarp prst="textNoShape">
              <a:avLst/>
            </a:prstTxWarp>
            <a:spAutoFit/>
          </a:bodyPr>
          <a:lstStyle/>
          <a:p>
            <a:pPr marL="0" marR="0" indent="0" algn="l" defTabSz="457200" rtl="0" eaLnBrk="1" fontAlgn="base" latinLnBrk="0" hangingPunct="1">
              <a:lnSpc>
                <a:spcPct val="100000"/>
              </a:lnSpc>
              <a:spcBef>
                <a:spcPct val="0"/>
              </a:spcBef>
              <a:spcAft>
                <a:spcPct val="0"/>
              </a:spcAft>
              <a:buClrTx/>
              <a:buSzTx/>
              <a:buFontTx/>
              <a:buNone/>
              <a:tabLst/>
            </a:pPr>
            <a:fld id="{313DAF92-C367-4452-BB12-C83EAEF7835D}" type="datetime1">
              <a:rPr kumimoji="0" lang="nl-NL" sz="1400" b="0" i="0" u="none" strike="noStrike" kern="1200" cap="none" spc="0" normalizeH="0" baseline="0" noProof="0" smtClean="0">
                <a:ln>
                  <a:noFill/>
                </a:ln>
                <a:solidFill>
                  <a:schemeClr val="tx1"/>
                </a:solidFill>
                <a:effectLst/>
                <a:uLnTx/>
                <a:uFillTx/>
                <a:latin typeface="Helvetica" charset="0"/>
                <a:ea typeface="Helvetica" charset="0"/>
                <a:cs typeface="Helvetica" charset="0"/>
              </a:rPr>
              <a:pPr marL="0" marR="0" indent="0" algn="l" defTabSz="457200" rtl="0" eaLnBrk="1" fontAlgn="base" latinLnBrk="0" hangingPunct="1">
                <a:lnSpc>
                  <a:spcPct val="100000"/>
                </a:lnSpc>
                <a:spcBef>
                  <a:spcPct val="0"/>
                </a:spcBef>
                <a:spcAft>
                  <a:spcPct val="0"/>
                </a:spcAft>
                <a:buClrTx/>
                <a:buSzTx/>
                <a:buFontTx/>
                <a:buNone/>
                <a:tabLst/>
              </a:pPr>
              <a:t>8-3-2013</a:t>
            </a:fld>
            <a:endParaRPr kumimoji="0" lang="en-US" sz="1400" b="0" i="0" u="none" strike="noStrike" kern="1200" cap="none" spc="0" normalizeH="0" baseline="0" noProof="0" dirty="0" smtClean="0">
              <a:ln>
                <a:noFill/>
              </a:ln>
              <a:solidFill>
                <a:schemeClr val="tx1"/>
              </a:solidFill>
              <a:effectLst/>
              <a:uLnTx/>
              <a:uFillTx/>
              <a:latin typeface="Helvetica" charset="0"/>
              <a:ea typeface="Helvetica" charset="0"/>
              <a:cs typeface="Helvetica"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buFont typeface="Arial" pitchFamily="34" charset="0"/>
              <a:buChar char="•"/>
              <a:defRPr sz="2400"/>
            </a:lvl2pPr>
            <a:lvl3pPr>
              <a:defRPr sz="2000"/>
            </a:lvl3pPr>
            <a:lvl4pPr>
              <a:buFont typeface="Arial" pitchFamily="34" charset="0"/>
              <a:buChar char="•"/>
              <a:defRPr sz="1800"/>
            </a:lvl4pPr>
            <a:lvl5pPr>
              <a:buFont typeface="Arial" pitchFamily="34" charset="0"/>
              <a:buChar char="•"/>
              <a:defRPr sz="1800"/>
            </a:lvl5p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12"/>
          </p:nvPr>
        </p:nvSpPr>
        <p:spPr/>
        <p:txBody>
          <a:bodyPr/>
          <a:lstStyle/>
          <a:p>
            <a:pPr>
              <a:defRPr/>
            </a:pPr>
            <a:fld id="{E34281F9-1AE6-4E45-863E-49336E49BA28}" type="slidenum">
              <a:rPr lang="en-US" smtClean="0">
                <a:solidFill>
                  <a:prstClr val="black">
                    <a:tint val="75000"/>
                  </a:prstClr>
                </a:solidFill>
              </a:rPr>
              <a:pPr>
                <a:defRPr/>
              </a:pPr>
              <a:t>‹#›</a:t>
            </a:fld>
            <a:endParaRPr lang="en-US" sz="1400">
              <a:solidFill>
                <a:prstClr val="black"/>
              </a:solidFill>
              <a:latin typeface="Times" pitchFamily="26"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4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pPr>
              <a:defRPr/>
            </a:pPr>
            <a:fld id="{50B73C0B-8DD0-4BFA-BFAA-327ACD8CF8FE}" type="slidenum">
              <a:rPr lang="en-US" smtClean="0">
                <a:solidFill>
                  <a:prstClr val="black">
                    <a:tint val="75000"/>
                  </a:prstClr>
                </a:solidFill>
              </a:rPr>
              <a:pPr>
                <a:defRPr/>
              </a:pPr>
              <a:t>‹#›</a:t>
            </a:fld>
            <a:endParaRPr lang="en-US" sz="1400" dirty="0">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4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4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pPr>
              <a:defRPr/>
            </a:pPr>
            <a:fld id="{50B73C0B-8DD0-4BFA-BFAA-327ACD8CF8FE}" type="slidenum">
              <a:rPr lang="en-US" smtClean="0">
                <a:solidFill>
                  <a:prstClr val="black">
                    <a:tint val="75000"/>
                  </a:prstClr>
                </a:solidFill>
              </a:rPr>
              <a:pPr>
                <a:defRPr/>
              </a:pPr>
              <a:t>‹#›</a:t>
            </a:fld>
            <a:endParaRPr lang="en-US" sz="1400" dirty="0">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pPr>
              <a:defRPr/>
            </a:pPr>
            <a:fld id="{50B73C0B-8DD0-4BFA-BFAA-327ACD8CF8FE}" type="slidenum">
              <a:rPr lang="en-US" smtClean="0">
                <a:solidFill>
                  <a:prstClr val="black">
                    <a:tint val="75000"/>
                  </a:prstClr>
                </a:solidFill>
              </a:rPr>
              <a:pPr>
                <a:defRPr/>
              </a:pPr>
              <a:t>‹#›</a:t>
            </a:fld>
            <a:endParaRPr lang="en-US" sz="1400"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pPr>
              <a:defRPr/>
            </a:pPr>
            <a:fld id="{50B73C0B-8DD0-4BFA-BFAA-327ACD8CF8FE}" type="slidenum">
              <a:rPr lang="en-US" smtClean="0">
                <a:solidFill>
                  <a:prstClr val="black">
                    <a:tint val="75000"/>
                  </a:prstClr>
                </a:solidFill>
              </a:rPr>
              <a:pPr>
                <a:defRPr/>
              </a:pPr>
              <a:t>‹#›</a:t>
            </a:fld>
            <a:endParaRPr lang="en-US" sz="1400" dirty="0">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p:nvSpPr>
        <p:spPr>
          <a:xfrm>
            <a:off x="0" y="5211763"/>
            <a:ext cx="9144000" cy="457200"/>
          </a:xfrm>
          <a:prstGeom prst="rect">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Univers 45 Light"/>
            </a:endParaRPr>
          </a:p>
        </p:txBody>
      </p:sp>
      <p:sp>
        <p:nvSpPr>
          <p:cNvPr id="8" name="Date Placeholder 3"/>
          <p:cNvSpPr txBox="1">
            <a:spLocks/>
          </p:cNvSpPr>
          <p:nvPr/>
        </p:nvSpPr>
        <p:spPr>
          <a:xfrm>
            <a:off x="457200" y="5264150"/>
            <a:ext cx="2133600" cy="365125"/>
          </a:xfrm>
          <a:prstGeom prst="rect">
            <a:avLst/>
          </a:prstGeom>
        </p:spPr>
        <p:txBody>
          <a:bodyPr vert="horz" wrap="square" lIns="0" tIns="0" rIns="0" bIns="0" numCol="1" anchor="ctr" anchorCtr="0" compatLnSpc="1">
            <a:prstTxWarp prst="textNoShape">
              <a:avLst/>
            </a:prstTxWarp>
          </a:bodyPr>
          <a:lstStyle>
            <a:lvl1pPr>
              <a:defRPr sz="1400">
                <a:solidFill>
                  <a:schemeClr val="bg1"/>
                </a:solidFill>
                <a:latin typeface="Helvetica" charset="0"/>
                <a:ea typeface="Helvetica" charset="0"/>
                <a:cs typeface="Helvetica" charset="0"/>
              </a:defRPr>
            </a:lvl1pPr>
          </a:lstStyle>
          <a:p>
            <a:pPr defTabSz="457200" eaLnBrk="1" hangingPunct="1">
              <a:defRPr/>
            </a:pPr>
            <a:fld id="{54B3A0C8-1650-A94E-8388-26A233E585AF}" type="datetime1">
              <a:rPr lang="en-CA" smtClean="0">
                <a:solidFill>
                  <a:prstClr val="white"/>
                </a:solidFill>
              </a:rPr>
              <a:pPr defTabSz="457200" eaLnBrk="1" hangingPunct="1">
                <a:defRPr/>
              </a:pPr>
              <a:t>08/03/2013</a:t>
            </a:fld>
            <a:endParaRPr lang="en-US" dirty="0" smtClean="0">
              <a:solidFill>
                <a:prstClr val="white"/>
              </a:solidFill>
            </a:endParaRPr>
          </a:p>
        </p:txBody>
      </p:sp>
      <p:pic>
        <p:nvPicPr>
          <p:cNvPr id="9" name="Picture 8" descr="Planon logo_E_rgb.jpg"/>
          <p:cNvPicPr>
            <a:picLocks noChangeAspect="1"/>
          </p:cNvPicPr>
          <p:nvPr/>
        </p:nvPicPr>
        <p:blipFill>
          <a:blip r:embed="rId2"/>
          <a:stretch>
            <a:fillRect/>
          </a:stretch>
        </p:blipFill>
        <p:spPr bwMode="auto">
          <a:xfrm>
            <a:off x="5892800" y="6065621"/>
            <a:ext cx="3016250" cy="639979"/>
          </a:xfrm>
          <a:prstGeom prst="rect">
            <a:avLst/>
          </a:prstGeom>
          <a:noFill/>
          <a:ln w="9525">
            <a:noFill/>
            <a:miter lim="800000"/>
            <a:headEnd/>
            <a:tailEnd/>
          </a:ln>
        </p:spPr>
      </p:pic>
      <p:pic>
        <p:nvPicPr>
          <p:cNvPr id="6" name="Picture 5" descr="title_background.jpg"/>
          <p:cNvPicPr>
            <a:picLocks noChangeAspect="1"/>
          </p:cNvPicPr>
          <p:nvPr userDrawn="1"/>
        </p:nvPicPr>
        <p:blipFill>
          <a:blip r:embed="rId3"/>
          <a:stretch>
            <a:fillRect/>
          </a:stretch>
        </p:blipFill>
        <p:spPr>
          <a:xfrm>
            <a:off x="0" y="0"/>
            <a:ext cx="9144000" cy="4138095"/>
          </a:xfrm>
          <a:prstGeom prst="rect">
            <a:avLst/>
          </a:prstGeom>
        </p:spPr>
      </p:pic>
      <p:sp>
        <p:nvSpPr>
          <p:cNvPr id="10" name="Title 9"/>
          <p:cNvSpPr>
            <a:spLocks noGrp="1"/>
          </p:cNvSpPr>
          <p:nvPr>
            <p:ph type="title"/>
          </p:nvPr>
        </p:nvSpPr>
        <p:spPr>
          <a:xfrm>
            <a:off x="228600" y="3962400"/>
            <a:ext cx="8229600" cy="914400"/>
          </a:xfrm>
        </p:spPr>
        <p:txBody>
          <a:bodyPr/>
          <a:lstStyle>
            <a:lvl1pPr>
              <a:defRPr>
                <a:solidFill>
                  <a:srgbClr val="000000"/>
                </a:solidFill>
              </a:defRPr>
            </a:lvl1pPr>
          </a:lstStyle>
          <a:p>
            <a:r>
              <a:rPr lang="en-US" smtClean="0"/>
              <a:t>Click to edit Master title style</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pic>
        <p:nvPicPr>
          <p:cNvPr id="6" name="Picture 9"/>
          <p:cNvPicPr>
            <a:picLocks noChangeAspect="1"/>
          </p:cNvPicPr>
          <p:nvPr/>
        </p:nvPicPr>
        <p:blipFill>
          <a:blip r:embed="rId2"/>
          <a:stretch>
            <a:fillRect/>
          </a:stretch>
        </p:blipFill>
        <p:spPr bwMode="auto">
          <a:xfrm>
            <a:off x="2719" y="0"/>
            <a:ext cx="9175074" cy="5597525"/>
          </a:xfrm>
          <a:prstGeom prst="rect">
            <a:avLst/>
          </a:prstGeom>
          <a:noFill/>
          <a:ln w="9525">
            <a:noFill/>
            <a:miter lim="800000"/>
            <a:headEnd/>
            <a:tailEnd/>
          </a:ln>
        </p:spPr>
      </p:pic>
      <p:grpSp>
        <p:nvGrpSpPr>
          <p:cNvPr id="2" name="Group 2"/>
          <p:cNvGrpSpPr>
            <a:grpSpLocks/>
          </p:cNvGrpSpPr>
          <p:nvPr/>
        </p:nvGrpSpPr>
        <p:grpSpPr bwMode="auto">
          <a:xfrm>
            <a:off x="0" y="5153025"/>
            <a:ext cx="9180513" cy="1741488"/>
            <a:chOff x="0" y="5153517"/>
            <a:chExt cx="9144000" cy="1704483"/>
          </a:xfrm>
        </p:grpSpPr>
        <p:sp>
          <p:nvSpPr>
            <p:cNvPr id="8" name="Rounded Rectangle 7"/>
            <p:cNvSpPr/>
            <p:nvPr userDrawn="1"/>
          </p:nvSpPr>
          <p:spPr>
            <a:xfrm>
              <a:off x="0" y="5153517"/>
              <a:ext cx="9144000" cy="1371977"/>
            </a:xfrm>
            <a:prstGeom prst="roundRect">
              <a:avLst>
                <a:gd name="adj" fmla="val 33819"/>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u="sng" dirty="0">
                <a:solidFill>
                  <a:prstClr val="white"/>
                </a:solidFill>
                <a:latin typeface="Univers 55"/>
                <a:cs typeface="Univers 55"/>
              </a:endParaRPr>
            </a:p>
          </p:txBody>
        </p:sp>
        <p:sp>
          <p:nvSpPr>
            <p:cNvPr id="9" name="Rectangle 8"/>
            <p:cNvSpPr/>
            <p:nvPr userDrawn="1"/>
          </p:nvSpPr>
          <p:spPr>
            <a:xfrm>
              <a:off x="0" y="5638292"/>
              <a:ext cx="9144000" cy="1219708"/>
            </a:xfrm>
            <a:prstGeom prst="rect">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Univers 45 Light"/>
              </a:endParaRPr>
            </a:p>
          </p:txBody>
        </p:sp>
      </p:grpSp>
      <p:sp>
        <p:nvSpPr>
          <p:cNvPr id="10" name="Title Placeholder 1"/>
          <p:cNvSpPr>
            <a:spLocks noGrp="1"/>
          </p:cNvSpPr>
          <p:nvPr>
            <p:ph type="title" hasCustomPrompt="1"/>
          </p:nvPr>
        </p:nvSpPr>
        <p:spPr bwMode="auto">
          <a:xfrm>
            <a:off x="457200" y="5597526"/>
            <a:ext cx="8229600" cy="704850"/>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lvl1pPr algn="l">
              <a:defRPr sz="2800">
                <a:solidFill>
                  <a:schemeClr val="bg1"/>
                </a:solidFill>
                <a:latin typeface="Helvetica"/>
                <a:cs typeface="Helvetica"/>
              </a:defRPr>
            </a:lvl1pPr>
          </a:lstStyle>
          <a:p>
            <a:pPr lvl="0"/>
            <a:r>
              <a:rPr lang="en-CA" dirty="0" smtClean="0"/>
              <a:t/>
            </a:r>
            <a:br>
              <a:rPr lang="en-CA" dirty="0" smtClean="0"/>
            </a:br>
            <a:r>
              <a:rPr lang="en-CA" dirty="0" smtClean="0"/>
              <a:t>Click to edit </a:t>
            </a:r>
            <a:br>
              <a:rPr lang="en-CA" dirty="0" smtClean="0"/>
            </a:br>
            <a:endParaRPr lang="en-US" dirty="0"/>
          </a:p>
        </p:txBody>
      </p:sp>
      <p:pic>
        <p:nvPicPr>
          <p:cNvPr id="11" name="Picture 10" descr="Planon_white.png"/>
          <p:cNvPicPr>
            <a:picLocks noChangeAspect="1"/>
          </p:cNvPicPr>
          <p:nvPr/>
        </p:nvPicPr>
        <p:blipFill>
          <a:blip r:embed="rId3"/>
          <a:srcRect/>
          <a:stretch>
            <a:fillRect/>
          </a:stretch>
        </p:blipFill>
        <p:spPr bwMode="auto">
          <a:xfrm>
            <a:off x="6489700" y="6302375"/>
            <a:ext cx="2354263" cy="344488"/>
          </a:xfrm>
          <a:prstGeom prst="rect">
            <a:avLst/>
          </a:prstGeom>
          <a:noFill/>
          <a:ln w="9525">
            <a:noFill/>
            <a:miter lim="800000"/>
            <a:headEnd/>
            <a:tailEnd/>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pPr>
              <a:defRPr/>
            </a:pPr>
            <a:fld id="{E34281F9-1AE6-4E45-863E-49336E49BA28}" type="slidenum">
              <a:rPr lang="en-US" smtClean="0">
                <a:solidFill>
                  <a:prstClr val="black">
                    <a:tint val="75000"/>
                  </a:prstClr>
                </a:solidFill>
              </a:rPr>
              <a:pPr>
                <a:defRPr/>
              </a:pPr>
              <a:t>‹#›</a:t>
            </a:fld>
            <a:endParaRPr lang="en-US" sz="1400">
              <a:solidFill>
                <a:prstClr val="black"/>
              </a:solidFill>
              <a:latin typeface="Times" pitchFamily="26"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pPr>
              <a:defRPr/>
            </a:pPr>
            <a:fld id="{50B73C0B-8DD0-4BFA-BFAA-327ACD8CF8FE}" type="slidenum">
              <a:rPr lang="en-US" smtClean="0">
                <a:solidFill>
                  <a:prstClr val="black">
                    <a:tint val="75000"/>
                  </a:prstClr>
                </a:solidFill>
              </a:rPr>
              <a:pPr>
                <a:defRPr/>
              </a:pPr>
              <a:t>‹#›</a:t>
            </a:fld>
            <a:endParaRPr lang="en-US" sz="1400" dirty="0">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pPr>
              <a:defRPr/>
            </a:pPr>
            <a:fld id="{50B73C0B-8DD0-4BFA-BFAA-327ACD8CF8FE}" type="slidenum">
              <a:rPr lang="en-US" smtClean="0">
                <a:solidFill>
                  <a:prstClr val="black">
                    <a:tint val="75000"/>
                  </a:prstClr>
                </a:solidFill>
              </a:rPr>
              <a:pPr>
                <a:defRPr/>
              </a:pPr>
              <a:t>‹#›</a:t>
            </a:fld>
            <a:endParaRPr lang="en-US" sz="1400"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_3">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srcRect/>
          <a:stretch>
            <a:fillRect/>
          </a:stretch>
        </p:blipFill>
        <p:spPr bwMode="auto">
          <a:xfrm>
            <a:off x="0" y="0"/>
            <a:ext cx="9144000" cy="4172449"/>
          </a:xfrm>
          <a:prstGeom prst="rect">
            <a:avLst/>
          </a:prstGeom>
          <a:noFill/>
          <a:ln w="9525">
            <a:noFill/>
            <a:miter lim="800000"/>
            <a:headEnd/>
            <a:tailEnd/>
          </a:ln>
          <a:effectLst/>
        </p:spPr>
      </p:pic>
      <p:sp>
        <p:nvSpPr>
          <p:cNvPr id="7" name="Rectangle 6"/>
          <p:cNvSpPr/>
          <p:nvPr/>
        </p:nvSpPr>
        <p:spPr>
          <a:xfrm>
            <a:off x="0" y="5211763"/>
            <a:ext cx="9144000" cy="457200"/>
          </a:xfrm>
          <a:prstGeom prst="rect">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Univers 45 Light"/>
            </a:endParaRPr>
          </a:p>
        </p:txBody>
      </p:sp>
      <p:pic>
        <p:nvPicPr>
          <p:cNvPr id="9" name="Picture 8" descr="Planon logo_E_rgb.jpg"/>
          <p:cNvPicPr>
            <a:picLocks noChangeAspect="1"/>
          </p:cNvPicPr>
          <p:nvPr/>
        </p:nvPicPr>
        <p:blipFill>
          <a:blip r:embed="rId3"/>
          <a:stretch>
            <a:fillRect/>
          </a:stretch>
        </p:blipFill>
        <p:spPr bwMode="auto">
          <a:xfrm>
            <a:off x="5868144" y="6019800"/>
            <a:ext cx="3016250" cy="639979"/>
          </a:xfrm>
          <a:prstGeom prst="rect">
            <a:avLst/>
          </a:prstGeom>
          <a:noFill/>
          <a:ln w="9525">
            <a:noFill/>
            <a:miter lim="800000"/>
            <a:headEnd/>
            <a:tailEnd/>
          </a:ln>
        </p:spPr>
      </p:pic>
      <p:sp>
        <p:nvSpPr>
          <p:cNvPr id="10" name="Title 9"/>
          <p:cNvSpPr>
            <a:spLocks noGrp="1"/>
          </p:cNvSpPr>
          <p:nvPr>
            <p:ph type="title"/>
          </p:nvPr>
        </p:nvSpPr>
        <p:spPr>
          <a:xfrm>
            <a:off x="228600" y="3962400"/>
            <a:ext cx="8229600" cy="914400"/>
          </a:xfrm>
        </p:spPr>
        <p:txBody>
          <a:bodyPr/>
          <a:lstStyle>
            <a:lvl1pPr>
              <a:defRPr>
                <a:solidFill>
                  <a:srgbClr val="000000"/>
                </a:solidFill>
              </a:defRPr>
            </a:lvl1pPr>
          </a:lstStyle>
          <a:p>
            <a:r>
              <a:rPr lang="en-US" smtClean="0"/>
              <a:t>Click to edit Master title style</a:t>
            </a:r>
            <a:endParaRPr lang="en-US" dirty="0"/>
          </a:p>
        </p:txBody>
      </p:sp>
      <p:sp>
        <p:nvSpPr>
          <p:cNvPr id="22" name="Text Placeholder 21"/>
          <p:cNvSpPr>
            <a:spLocks noGrp="1"/>
          </p:cNvSpPr>
          <p:nvPr>
            <p:ph type="body" sz="quarter" idx="10" hasCustomPrompt="1"/>
          </p:nvPr>
        </p:nvSpPr>
        <p:spPr>
          <a:xfrm>
            <a:off x="251520" y="5257800"/>
            <a:ext cx="8280920" cy="381000"/>
          </a:xfrm>
        </p:spPr>
        <p:txBody>
          <a:bodyPr>
            <a:normAutofit/>
          </a:bodyPr>
          <a:lstStyle>
            <a:lvl1pPr>
              <a:buNone/>
              <a:defRPr sz="1600">
                <a:solidFill>
                  <a:schemeClr val="bg1"/>
                </a:solidFill>
              </a:defRPr>
            </a:lvl1pPr>
          </a:lstStyle>
          <a:p>
            <a:pPr lvl="0"/>
            <a:r>
              <a:rPr lang="en-CA" dirty="0" smtClean="0"/>
              <a:t>Click to edit subtitle</a:t>
            </a:r>
          </a:p>
        </p:txBody>
      </p:sp>
      <p:sp>
        <p:nvSpPr>
          <p:cNvPr id="11" name="TextBox 10"/>
          <p:cNvSpPr txBox="1"/>
          <p:nvPr userDrawn="1"/>
        </p:nvSpPr>
        <p:spPr>
          <a:xfrm>
            <a:off x="323528" y="6453336"/>
            <a:ext cx="2016224" cy="216024"/>
          </a:xfrm>
          <a:prstGeom prst="rect">
            <a:avLst/>
          </a:prstGeom>
        </p:spPr>
        <p:txBody>
          <a:bodyPr vert="horz" wrap="square" lIns="0" tIns="0" rIns="0" bIns="0" numCol="1" rtlCol="0" anchor="ctr" anchorCtr="0" compatLnSpc="1">
            <a:prstTxWarp prst="textNoShape">
              <a:avLst/>
            </a:prstTxWarp>
            <a:spAutoFit/>
          </a:bodyPr>
          <a:lstStyle/>
          <a:p>
            <a:pPr marL="0" marR="0" indent="0" algn="l" defTabSz="457200" rtl="0" eaLnBrk="1" fontAlgn="base" latinLnBrk="0" hangingPunct="1">
              <a:lnSpc>
                <a:spcPct val="100000"/>
              </a:lnSpc>
              <a:spcBef>
                <a:spcPct val="0"/>
              </a:spcBef>
              <a:spcAft>
                <a:spcPct val="0"/>
              </a:spcAft>
              <a:buClrTx/>
              <a:buSzTx/>
              <a:buFontTx/>
              <a:buNone/>
              <a:tabLst/>
            </a:pPr>
            <a:fld id="{313DAF92-C367-4452-BB12-C83EAEF7835D}" type="datetime1">
              <a:rPr kumimoji="0" lang="nl-NL" sz="1400" b="0" i="0" u="none" strike="noStrike" kern="1200" cap="none" spc="0" normalizeH="0" baseline="0" noProof="0" smtClean="0">
                <a:ln>
                  <a:noFill/>
                </a:ln>
                <a:solidFill>
                  <a:schemeClr val="tx1"/>
                </a:solidFill>
                <a:effectLst/>
                <a:uLnTx/>
                <a:uFillTx/>
                <a:latin typeface="Helvetica" charset="0"/>
                <a:ea typeface="Helvetica" charset="0"/>
                <a:cs typeface="Helvetica" charset="0"/>
              </a:rPr>
              <a:pPr marL="0" marR="0" indent="0" algn="l" defTabSz="457200" rtl="0" eaLnBrk="1" fontAlgn="base" latinLnBrk="0" hangingPunct="1">
                <a:lnSpc>
                  <a:spcPct val="100000"/>
                </a:lnSpc>
                <a:spcBef>
                  <a:spcPct val="0"/>
                </a:spcBef>
                <a:spcAft>
                  <a:spcPct val="0"/>
                </a:spcAft>
                <a:buClrTx/>
                <a:buSzTx/>
                <a:buFontTx/>
                <a:buNone/>
                <a:tabLst/>
              </a:pPr>
              <a:t>8-3-2013</a:t>
            </a:fld>
            <a:endParaRPr kumimoji="0" lang="en-US" sz="1400" b="0" i="0" u="none" strike="noStrike" kern="1200" cap="none" spc="0" normalizeH="0" baseline="0" noProof="0" dirty="0" smtClean="0">
              <a:ln>
                <a:noFill/>
              </a:ln>
              <a:solidFill>
                <a:schemeClr val="tx1"/>
              </a:solidFill>
              <a:effectLst/>
              <a:uLnTx/>
              <a:uFillTx/>
              <a:latin typeface="Helvetica" charset="0"/>
              <a:ea typeface="Helvetica" charset="0"/>
              <a:cs typeface="Helvetica"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pPr>
              <a:defRPr/>
            </a:pPr>
            <a:fld id="{50B73C0B-8DD0-4BFA-BFAA-327ACD8CF8FE}" type="slidenum">
              <a:rPr lang="en-US" smtClean="0">
                <a:solidFill>
                  <a:prstClr val="black">
                    <a:tint val="75000"/>
                  </a:prstClr>
                </a:solidFill>
              </a:rPr>
              <a:pPr>
                <a:defRPr/>
              </a:pPr>
              <a:t>‹#›</a:t>
            </a:fld>
            <a:endParaRPr lang="en-US" sz="1400" dirty="0">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pPr>
              <a:defRPr/>
            </a:pPr>
            <a:fld id="{50B73C0B-8DD0-4BFA-BFAA-327ACD8CF8FE}" type="slidenum">
              <a:rPr lang="en-US" smtClean="0">
                <a:solidFill>
                  <a:prstClr val="black">
                    <a:tint val="75000"/>
                  </a:prstClr>
                </a:solidFill>
              </a:rPr>
              <a:pPr>
                <a:defRPr/>
              </a:pPr>
              <a:t>‹#›</a:t>
            </a:fld>
            <a:endParaRPr lang="en-US" sz="1400" dirty="0">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defTabSz="457200" eaLnBrk="1" fontAlgn="auto" hangingPunct="1">
              <a:spcBef>
                <a:spcPts val="0"/>
              </a:spcBef>
              <a:spcAft>
                <a:spcPts val="0"/>
              </a:spcAft>
              <a:defRPr/>
            </a:pPr>
            <a:endParaRPr lang="en-US" sz="1800">
              <a:solidFill>
                <a:prstClr val="black"/>
              </a:solidFill>
              <a:latin typeface="Calibri"/>
              <a:ea typeface="+mn-ea"/>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defTabSz="457200" eaLnBrk="1" fontAlgn="auto" hangingPunct="1">
              <a:spcBef>
                <a:spcPts val="0"/>
              </a:spcBef>
              <a:spcAft>
                <a:spcPts val="0"/>
              </a:spcAft>
              <a:defRPr/>
            </a:pPr>
            <a:endParaRPr lang="en-US" sz="1800">
              <a:solidFill>
                <a:prstClr val="black"/>
              </a:solidFill>
              <a:latin typeface="Calibri"/>
              <a:ea typeface="+mn-ea"/>
            </a:endParaRPr>
          </a:p>
        </p:txBody>
      </p:sp>
      <p:sp>
        <p:nvSpPr>
          <p:cNvPr id="4" name="Rectangle 6"/>
          <p:cNvSpPr>
            <a:spLocks noGrp="1" noChangeArrowheads="1"/>
          </p:cNvSpPr>
          <p:nvPr>
            <p:ph type="sldNum" sz="quarter" idx="12"/>
          </p:nvPr>
        </p:nvSpPr>
        <p:spPr>
          <a:ln/>
        </p:spPr>
        <p:txBody>
          <a:bodyPr/>
          <a:lstStyle>
            <a:lvl1pPr>
              <a:defRPr/>
            </a:lvl1pPr>
          </a:lstStyle>
          <a:p>
            <a:pPr>
              <a:defRPr/>
            </a:pPr>
            <a:fld id="{AE64FC89-BE5E-4CD7-B9CC-4C2B8120667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941494596"/>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Divider 1">
    <p:spTree>
      <p:nvGrpSpPr>
        <p:cNvPr id="1" name=""/>
        <p:cNvGrpSpPr/>
        <p:nvPr/>
      </p:nvGrpSpPr>
      <p:grpSpPr>
        <a:xfrm>
          <a:off x="0" y="0"/>
          <a:ext cx="0" cy="0"/>
          <a:chOff x="0" y="0"/>
          <a:chExt cx="0" cy="0"/>
        </a:xfrm>
      </p:grpSpPr>
      <p:pic>
        <p:nvPicPr>
          <p:cNvPr id="12" name="Picture 11" descr="Building.bmp"/>
          <p:cNvPicPr>
            <a:picLocks noChangeAspect="1"/>
          </p:cNvPicPr>
          <p:nvPr userDrawn="1"/>
        </p:nvPicPr>
        <p:blipFill>
          <a:blip r:embed="rId2"/>
          <a:stretch>
            <a:fillRect/>
          </a:stretch>
        </p:blipFill>
        <p:spPr>
          <a:xfrm>
            <a:off x="0" y="-91396"/>
            <a:ext cx="9144000" cy="5528623"/>
          </a:xfrm>
          <a:prstGeom prst="rect">
            <a:avLst/>
          </a:prstGeom>
        </p:spPr>
      </p:pic>
      <p:grpSp>
        <p:nvGrpSpPr>
          <p:cNvPr id="2" name="Group 2"/>
          <p:cNvGrpSpPr>
            <a:grpSpLocks/>
          </p:cNvGrpSpPr>
          <p:nvPr/>
        </p:nvGrpSpPr>
        <p:grpSpPr bwMode="auto">
          <a:xfrm>
            <a:off x="0" y="5153025"/>
            <a:ext cx="9180513" cy="1741488"/>
            <a:chOff x="0" y="5153517"/>
            <a:chExt cx="9144000" cy="1704483"/>
          </a:xfrm>
        </p:grpSpPr>
        <p:sp>
          <p:nvSpPr>
            <p:cNvPr id="8" name="Rounded Rectangle 7"/>
            <p:cNvSpPr/>
            <p:nvPr userDrawn="1"/>
          </p:nvSpPr>
          <p:spPr>
            <a:xfrm>
              <a:off x="0" y="5153517"/>
              <a:ext cx="9144000" cy="1371977"/>
            </a:xfrm>
            <a:prstGeom prst="roundRect">
              <a:avLst>
                <a:gd name="adj" fmla="val 33819"/>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u="sng" dirty="0">
                <a:solidFill>
                  <a:prstClr val="white"/>
                </a:solidFill>
                <a:latin typeface="Univers 55"/>
                <a:cs typeface="Univers 55"/>
              </a:endParaRPr>
            </a:p>
          </p:txBody>
        </p:sp>
        <p:sp>
          <p:nvSpPr>
            <p:cNvPr id="9" name="Rectangle 8"/>
            <p:cNvSpPr/>
            <p:nvPr userDrawn="1"/>
          </p:nvSpPr>
          <p:spPr>
            <a:xfrm>
              <a:off x="0" y="5638292"/>
              <a:ext cx="9144000" cy="1219708"/>
            </a:xfrm>
            <a:prstGeom prst="rect">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dirty="0">
                <a:solidFill>
                  <a:prstClr val="white"/>
                </a:solidFill>
                <a:latin typeface="Univers 45 Light"/>
              </a:endParaRPr>
            </a:p>
          </p:txBody>
        </p:sp>
      </p:grpSp>
      <p:pic>
        <p:nvPicPr>
          <p:cNvPr id="11" name="Picture 10" descr="Planon_white.png"/>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bwMode="auto">
          <a:xfrm>
            <a:off x="6448395" y="6172200"/>
            <a:ext cx="2467005" cy="525600"/>
          </a:xfrm>
          <a:prstGeom prst="rect">
            <a:avLst/>
          </a:prstGeom>
          <a:noFill/>
          <a:ln w="9525">
            <a:noFill/>
            <a:miter lim="800000"/>
            <a:headEnd/>
            <a:tailEnd/>
          </a:ln>
        </p:spPr>
      </p:pic>
      <p:sp>
        <p:nvSpPr>
          <p:cNvPr id="13" name="Slide Number Placeholder 5"/>
          <p:cNvSpPr>
            <a:spLocks noGrp="1"/>
          </p:cNvSpPr>
          <p:nvPr>
            <p:ph type="sldNum" sz="quarter" idx="12"/>
          </p:nvPr>
        </p:nvSpPr>
        <p:spPr>
          <a:xfrm>
            <a:off x="3594100" y="6356350"/>
            <a:ext cx="2133600" cy="365125"/>
          </a:xfrm>
        </p:spPr>
        <p:txBody>
          <a:bodyPr/>
          <a:lstStyle/>
          <a:p>
            <a:pPr>
              <a:defRPr/>
            </a:pPr>
            <a:fld id="{E34281F9-1AE6-4E45-863E-49336E49BA28}" type="slidenum">
              <a:rPr lang="en-US" smtClean="0">
                <a:solidFill>
                  <a:prstClr val="black">
                    <a:tint val="75000"/>
                  </a:prstClr>
                </a:solidFill>
              </a:rPr>
              <a:pPr>
                <a:defRPr/>
              </a:pPr>
              <a:t>‹#›</a:t>
            </a:fld>
            <a:endParaRPr lang="en-US" sz="1400">
              <a:solidFill>
                <a:prstClr val="black"/>
              </a:solidFill>
              <a:latin typeface="Times" pitchFamily="26" charset="0"/>
            </a:endParaRPr>
          </a:p>
        </p:txBody>
      </p:sp>
      <p:sp>
        <p:nvSpPr>
          <p:cNvPr id="10" name="Title Placeholder 1"/>
          <p:cNvSpPr>
            <a:spLocks noGrp="1"/>
          </p:cNvSpPr>
          <p:nvPr>
            <p:ph type="title"/>
          </p:nvPr>
        </p:nvSpPr>
        <p:spPr bwMode="auto">
          <a:xfrm>
            <a:off x="457200" y="5532462"/>
            <a:ext cx="8229600" cy="704850"/>
          </a:xfrm>
          <a:prstGeom prst="rect">
            <a:avLst/>
          </a:prstGeom>
          <a:noFill/>
          <a:ln w="9525">
            <a:noFill/>
            <a:miter lim="800000"/>
            <a:headEnd/>
            <a:tailEnd/>
          </a:ln>
        </p:spPr>
        <p:txBody>
          <a:bodyPr lIns="0" tIns="0" rIns="0" bIns="0">
            <a:normAutofit/>
          </a:bodyPr>
          <a:lstStyle>
            <a:lvl1pPr algn="l">
              <a:defRPr sz="2800">
                <a:solidFill>
                  <a:schemeClr val="bg1"/>
                </a:solidFill>
                <a:latin typeface="Helvetica"/>
                <a:cs typeface="Helvetica"/>
              </a:defRPr>
            </a:lvl1pPr>
          </a:lstStyle>
          <a:p>
            <a:pPr lvl="0"/>
            <a:r>
              <a:rPr lang="en-US" smtClean="0"/>
              <a:t>Click to edit Master title style</a:t>
            </a:r>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p:nvSpPr>
        <p:spPr>
          <a:xfrm>
            <a:off x="0" y="5211763"/>
            <a:ext cx="9144000" cy="457200"/>
          </a:xfrm>
          <a:prstGeom prst="rect">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Univers 45 Light"/>
            </a:endParaRPr>
          </a:p>
        </p:txBody>
      </p:sp>
      <p:sp>
        <p:nvSpPr>
          <p:cNvPr id="8" name="Date Placeholder 3"/>
          <p:cNvSpPr txBox="1">
            <a:spLocks/>
          </p:cNvSpPr>
          <p:nvPr/>
        </p:nvSpPr>
        <p:spPr>
          <a:xfrm>
            <a:off x="457200" y="5264150"/>
            <a:ext cx="2133600" cy="365125"/>
          </a:xfrm>
          <a:prstGeom prst="rect">
            <a:avLst/>
          </a:prstGeom>
        </p:spPr>
        <p:txBody>
          <a:bodyPr vert="horz" wrap="square" lIns="0" tIns="0" rIns="0" bIns="0" numCol="1" anchor="ctr" anchorCtr="0" compatLnSpc="1">
            <a:prstTxWarp prst="textNoShape">
              <a:avLst/>
            </a:prstTxWarp>
          </a:bodyPr>
          <a:lstStyle>
            <a:lvl1pPr>
              <a:defRPr sz="1400">
                <a:solidFill>
                  <a:schemeClr val="bg1"/>
                </a:solidFill>
                <a:latin typeface="Helvetica" charset="0"/>
                <a:ea typeface="Helvetica" charset="0"/>
                <a:cs typeface="Helvetica" charset="0"/>
              </a:defRPr>
            </a:lvl1pPr>
          </a:lstStyle>
          <a:p>
            <a:pPr defTabSz="457200" eaLnBrk="1" hangingPunct="1">
              <a:defRPr/>
            </a:pPr>
            <a:fld id="{54B3A0C8-1650-A94E-8388-26A233E585AF}" type="datetime1">
              <a:rPr lang="en-CA" smtClean="0">
                <a:solidFill>
                  <a:prstClr val="white"/>
                </a:solidFill>
              </a:rPr>
              <a:pPr defTabSz="457200" eaLnBrk="1" hangingPunct="1">
                <a:defRPr/>
              </a:pPr>
              <a:t>08/03/2013</a:t>
            </a:fld>
            <a:endParaRPr lang="en-US" dirty="0" smtClean="0">
              <a:solidFill>
                <a:prstClr val="white"/>
              </a:solidFill>
            </a:endParaRPr>
          </a:p>
        </p:txBody>
      </p:sp>
      <p:pic>
        <p:nvPicPr>
          <p:cNvPr id="9" name="Picture 8" descr="Planon logo_E_rgb.jpg"/>
          <p:cNvPicPr>
            <a:picLocks noChangeAspect="1"/>
          </p:cNvPicPr>
          <p:nvPr/>
        </p:nvPicPr>
        <p:blipFill>
          <a:blip r:embed="rId2"/>
          <a:stretch>
            <a:fillRect/>
          </a:stretch>
        </p:blipFill>
        <p:spPr bwMode="auto">
          <a:xfrm>
            <a:off x="5892800" y="6065621"/>
            <a:ext cx="3016250" cy="639979"/>
          </a:xfrm>
          <a:prstGeom prst="rect">
            <a:avLst/>
          </a:prstGeom>
          <a:noFill/>
          <a:ln w="9525">
            <a:noFill/>
            <a:miter lim="800000"/>
            <a:headEnd/>
            <a:tailEnd/>
          </a:ln>
        </p:spPr>
      </p:pic>
      <p:pic>
        <p:nvPicPr>
          <p:cNvPr id="6" name="Picture 5" descr="title_background.jpg"/>
          <p:cNvPicPr>
            <a:picLocks noChangeAspect="1"/>
          </p:cNvPicPr>
          <p:nvPr userDrawn="1"/>
        </p:nvPicPr>
        <p:blipFill>
          <a:blip r:embed="rId3"/>
          <a:stretch>
            <a:fillRect/>
          </a:stretch>
        </p:blipFill>
        <p:spPr>
          <a:xfrm>
            <a:off x="0" y="0"/>
            <a:ext cx="9144000" cy="4138095"/>
          </a:xfrm>
          <a:prstGeom prst="rect">
            <a:avLst/>
          </a:prstGeom>
        </p:spPr>
      </p:pic>
      <p:sp>
        <p:nvSpPr>
          <p:cNvPr id="10" name="Title 9"/>
          <p:cNvSpPr>
            <a:spLocks noGrp="1"/>
          </p:cNvSpPr>
          <p:nvPr>
            <p:ph type="title"/>
          </p:nvPr>
        </p:nvSpPr>
        <p:spPr>
          <a:xfrm>
            <a:off x="228600" y="3962400"/>
            <a:ext cx="8229600" cy="914400"/>
          </a:xfrm>
        </p:spPr>
        <p:txBody>
          <a:bodyPr/>
          <a:lstStyle>
            <a:lvl1pPr>
              <a:defRPr>
                <a:solidFill>
                  <a:srgbClr val="000000"/>
                </a:solidFill>
              </a:defRPr>
            </a:lvl1pPr>
          </a:lstStyle>
          <a:p>
            <a:r>
              <a:rPr lang="en-US" smtClean="0"/>
              <a:t>Click to edit Master title style</a:t>
            </a:r>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pic>
        <p:nvPicPr>
          <p:cNvPr id="6" name="Picture 9"/>
          <p:cNvPicPr>
            <a:picLocks noChangeAspect="1"/>
          </p:cNvPicPr>
          <p:nvPr/>
        </p:nvPicPr>
        <p:blipFill>
          <a:blip r:embed="rId2"/>
          <a:stretch>
            <a:fillRect/>
          </a:stretch>
        </p:blipFill>
        <p:spPr bwMode="auto">
          <a:xfrm>
            <a:off x="2719" y="0"/>
            <a:ext cx="9175074" cy="5597525"/>
          </a:xfrm>
          <a:prstGeom prst="rect">
            <a:avLst/>
          </a:prstGeom>
          <a:noFill/>
          <a:ln w="9525">
            <a:noFill/>
            <a:miter lim="800000"/>
            <a:headEnd/>
            <a:tailEnd/>
          </a:ln>
        </p:spPr>
      </p:pic>
      <p:grpSp>
        <p:nvGrpSpPr>
          <p:cNvPr id="2" name="Group 2"/>
          <p:cNvGrpSpPr>
            <a:grpSpLocks/>
          </p:cNvGrpSpPr>
          <p:nvPr/>
        </p:nvGrpSpPr>
        <p:grpSpPr bwMode="auto">
          <a:xfrm>
            <a:off x="0" y="5153025"/>
            <a:ext cx="9180513" cy="1741488"/>
            <a:chOff x="0" y="5153517"/>
            <a:chExt cx="9144000" cy="1704483"/>
          </a:xfrm>
        </p:grpSpPr>
        <p:sp>
          <p:nvSpPr>
            <p:cNvPr id="8" name="Rounded Rectangle 7"/>
            <p:cNvSpPr/>
            <p:nvPr userDrawn="1"/>
          </p:nvSpPr>
          <p:spPr>
            <a:xfrm>
              <a:off x="0" y="5153517"/>
              <a:ext cx="9144000" cy="1371977"/>
            </a:xfrm>
            <a:prstGeom prst="roundRect">
              <a:avLst>
                <a:gd name="adj" fmla="val 33819"/>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u="sng" dirty="0">
                <a:solidFill>
                  <a:prstClr val="white"/>
                </a:solidFill>
                <a:latin typeface="Univers 55"/>
                <a:cs typeface="Univers 55"/>
              </a:endParaRPr>
            </a:p>
          </p:txBody>
        </p:sp>
        <p:sp>
          <p:nvSpPr>
            <p:cNvPr id="9" name="Rectangle 8"/>
            <p:cNvSpPr/>
            <p:nvPr userDrawn="1"/>
          </p:nvSpPr>
          <p:spPr>
            <a:xfrm>
              <a:off x="0" y="5638292"/>
              <a:ext cx="9144000" cy="1219708"/>
            </a:xfrm>
            <a:prstGeom prst="rect">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Univers 45 Light"/>
              </a:endParaRPr>
            </a:p>
          </p:txBody>
        </p:sp>
      </p:grpSp>
      <p:sp>
        <p:nvSpPr>
          <p:cNvPr id="10" name="Title Placeholder 1"/>
          <p:cNvSpPr>
            <a:spLocks noGrp="1"/>
          </p:cNvSpPr>
          <p:nvPr>
            <p:ph type="title" hasCustomPrompt="1"/>
          </p:nvPr>
        </p:nvSpPr>
        <p:spPr bwMode="auto">
          <a:xfrm>
            <a:off x="457200" y="5597526"/>
            <a:ext cx="8229600" cy="704850"/>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lvl1pPr algn="l">
              <a:defRPr sz="2800">
                <a:solidFill>
                  <a:schemeClr val="bg1"/>
                </a:solidFill>
                <a:latin typeface="Helvetica"/>
                <a:cs typeface="Helvetica"/>
              </a:defRPr>
            </a:lvl1pPr>
          </a:lstStyle>
          <a:p>
            <a:pPr lvl="0"/>
            <a:r>
              <a:rPr lang="en-CA" dirty="0" smtClean="0"/>
              <a:t/>
            </a:r>
            <a:br>
              <a:rPr lang="en-CA" dirty="0" smtClean="0"/>
            </a:br>
            <a:r>
              <a:rPr lang="en-CA" dirty="0" smtClean="0"/>
              <a:t>Click to edit </a:t>
            </a:r>
            <a:br>
              <a:rPr lang="en-CA" dirty="0" smtClean="0"/>
            </a:br>
            <a:endParaRPr lang="en-US" dirty="0"/>
          </a:p>
        </p:txBody>
      </p:sp>
      <p:pic>
        <p:nvPicPr>
          <p:cNvPr id="11" name="Picture 10" descr="Planon_white.png"/>
          <p:cNvPicPr>
            <a:picLocks noChangeAspect="1"/>
          </p:cNvPicPr>
          <p:nvPr/>
        </p:nvPicPr>
        <p:blipFill>
          <a:blip r:embed="rId3"/>
          <a:srcRect/>
          <a:stretch>
            <a:fillRect/>
          </a:stretch>
        </p:blipFill>
        <p:spPr bwMode="auto">
          <a:xfrm>
            <a:off x="6489700" y="6302375"/>
            <a:ext cx="2354263" cy="344488"/>
          </a:xfrm>
          <a:prstGeom prst="rect">
            <a:avLst/>
          </a:prstGeom>
          <a:noFill/>
          <a:ln w="9525">
            <a:noFill/>
            <a:miter lim="800000"/>
            <a:headEnd/>
            <a:tailEnd/>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pPr>
              <a:defRPr/>
            </a:pPr>
            <a:fld id="{E34281F9-1AE6-4E45-863E-49336E49BA28}" type="slidenum">
              <a:rPr lang="en-US" smtClean="0">
                <a:solidFill>
                  <a:prstClr val="black">
                    <a:tint val="75000"/>
                  </a:prstClr>
                </a:solidFill>
              </a:rPr>
              <a:pPr>
                <a:defRPr/>
              </a:pPr>
              <a:t>‹#›</a:t>
            </a:fld>
            <a:endParaRPr lang="en-US" sz="1400">
              <a:solidFill>
                <a:prstClr val="black"/>
              </a:solidFill>
              <a:latin typeface="Times" pitchFamily="26"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pPr>
              <a:defRPr/>
            </a:pPr>
            <a:fld id="{50B73C0B-8DD0-4BFA-BFAA-327ACD8CF8FE}" type="slidenum">
              <a:rPr lang="en-US" smtClean="0">
                <a:solidFill>
                  <a:prstClr val="black">
                    <a:tint val="75000"/>
                  </a:prstClr>
                </a:solidFill>
              </a:rPr>
              <a:pPr>
                <a:defRPr/>
              </a:pPr>
              <a:t>‹#›</a:t>
            </a:fld>
            <a:endParaRPr lang="en-US" sz="1400" dirty="0">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pPr>
              <a:defRPr/>
            </a:pPr>
            <a:fld id="{50B73C0B-8DD0-4BFA-BFAA-327ACD8CF8FE}" type="slidenum">
              <a:rPr lang="en-US" smtClean="0">
                <a:solidFill>
                  <a:prstClr val="black">
                    <a:tint val="75000"/>
                  </a:prstClr>
                </a:solidFill>
              </a:rPr>
              <a:pPr>
                <a:defRPr/>
              </a:pPr>
              <a:t>‹#›</a:t>
            </a:fld>
            <a:endParaRPr lang="en-US" sz="1400" dirty="0">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pPr>
              <a:defRPr/>
            </a:pPr>
            <a:fld id="{50B73C0B-8DD0-4BFA-BFAA-327ACD8CF8FE}" type="slidenum">
              <a:rPr lang="en-US" smtClean="0">
                <a:solidFill>
                  <a:prstClr val="black">
                    <a:tint val="75000"/>
                  </a:prstClr>
                </a:solidFill>
              </a:rPr>
              <a:pPr>
                <a:defRPr/>
              </a:pPr>
              <a:t>‹#›</a:t>
            </a:fld>
            <a:endParaRPr lang="en-US" sz="1400"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vider 1">
    <p:spTree>
      <p:nvGrpSpPr>
        <p:cNvPr id="1" name=""/>
        <p:cNvGrpSpPr/>
        <p:nvPr/>
      </p:nvGrpSpPr>
      <p:grpSpPr>
        <a:xfrm>
          <a:off x="0" y="0"/>
          <a:ext cx="0" cy="0"/>
          <a:chOff x="0" y="0"/>
          <a:chExt cx="0" cy="0"/>
        </a:xfrm>
      </p:grpSpPr>
      <p:pic>
        <p:nvPicPr>
          <p:cNvPr id="12" name="Picture 11" descr="Building.bmp"/>
          <p:cNvPicPr>
            <a:picLocks noChangeAspect="1"/>
          </p:cNvPicPr>
          <p:nvPr userDrawn="1"/>
        </p:nvPicPr>
        <p:blipFill>
          <a:blip r:embed="rId2"/>
          <a:stretch>
            <a:fillRect/>
          </a:stretch>
        </p:blipFill>
        <p:spPr>
          <a:xfrm>
            <a:off x="0" y="-91396"/>
            <a:ext cx="9144000" cy="5528623"/>
          </a:xfrm>
          <a:prstGeom prst="rect">
            <a:avLst/>
          </a:prstGeom>
        </p:spPr>
      </p:pic>
      <p:grpSp>
        <p:nvGrpSpPr>
          <p:cNvPr id="2" name="Group 2"/>
          <p:cNvGrpSpPr>
            <a:grpSpLocks/>
          </p:cNvGrpSpPr>
          <p:nvPr/>
        </p:nvGrpSpPr>
        <p:grpSpPr bwMode="auto">
          <a:xfrm>
            <a:off x="0" y="5153025"/>
            <a:ext cx="9180513" cy="1741488"/>
            <a:chOff x="0" y="5153517"/>
            <a:chExt cx="9144000" cy="1704483"/>
          </a:xfrm>
        </p:grpSpPr>
        <p:sp>
          <p:nvSpPr>
            <p:cNvPr id="8" name="Rounded Rectangle 7"/>
            <p:cNvSpPr/>
            <p:nvPr userDrawn="1"/>
          </p:nvSpPr>
          <p:spPr>
            <a:xfrm>
              <a:off x="0" y="5153517"/>
              <a:ext cx="9144000" cy="1371977"/>
            </a:xfrm>
            <a:prstGeom prst="roundRect">
              <a:avLst>
                <a:gd name="adj" fmla="val 33819"/>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u="sng" dirty="0">
                <a:latin typeface="Univers 55"/>
                <a:cs typeface="Univers 55"/>
              </a:endParaRPr>
            </a:p>
          </p:txBody>
        </p:sp>
        <p:sp>
          <p:nvSpPr>
            <p:cNvPr id="9" name="Rectangle 8"/>
            <p:cNvSpPr/>
            <p:nvPr userDrawn="1"/>
          </p:nvSpPr>
          <p:spPr>
            <a:xfrm>
              <a:off x="0" y="5638292"/>
              <a:ext cx="9144000" cy="1219708"/>
            </a:xfrm>
            <a:prstGeom prst="rect">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Univers 45 Light"/>
              </a:endParaRPr>
            </a:p>
          </p:txBody>
        </p:sp>
      </p:grpSp>
      <p:pic>
        <p:nvPicPr>
          <p:cNvPr id="11" name="Picture 10" descr="Planon_white.png"/>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bwMode="auto">
          <a:xfrm>
            <a:off x="6448395" y="6172200"/>
            <a:ext cx="2467005" cy="525600"/>
          </a:xfrm>
          <a:prstGeom prst="rect">
            <a:avLst/>
          </a:prstGeom>
          <a:noFill/>
          <a:ln w="9525">
            <a:noFill/>
            <a:miter lim="800000"/>
            <a:headEnd/>
            <a:tailEnd/>
          </a:ln>
        </p:spPr>
      </p:pic>
      <p:sp>
        <p:nvSpPr>
          <p:cNvPr id="13" name="Slide Number Placeholder 5"/>
          <p:cNvSpPr>
            <a:spLocks noGrp="1"/>
          </p:cNvSpPr>
          <p:nvPr>
            <p:ph type="sldNum" sz="quarter" idx="12"/>
          </p:nvPr>
        </p:nvSpPr>
        <p:spPr>
          <a:xfrm>
            <a:off x="3594100" y="6356350"/>
            <a:ext cx="2133600" cy="365125"/>
          </a:xfrm>
        </p:spPr>
        <p:txBody>
          <a:bodyPr/>
          <a:lstStyle/>
          <a:p>
            <a:pPr>
              <a:defRPr/>
            </a:pPr>
            <a:fld id="{E34281F9-1AE6-4E45-863E-49336E49BA28}" type="slidenum">
              <a:rPr lang="en-US" smtClean="0"/>
              <a:pPr>
                <a:defRPr/>
              </a:pPr>
              <a:t>‹#›</a:t>
            </a:fld>
            <a:endParaRPr lang="en-US" sz="1400">
              <a:solidFill>
                <a:schemeClr val="tx1"/>
              </a:solidFill>
              <a:latin typeface="Times" pitchFamily="26" charset="0"/>
            </a:endParaRPr>
          </a:p>
        </p:txBody>
      </p:sp>
      <p:sp>
        <p:nvSpPr>
          <p:cNvPr id="10" name="Title Placeholder 1"/>
          <p:cNvSpPr>
            <a:spLocks noGrp="1"/>
          </p:cNvSpPr>
          <p:nvPr>
            <p:ph type="title"/>
          </p:nvPr>
        </p:nvSpPr>
        <p:spPr bwMode="auto">
          <a:xfrm>
            <a:off x="457200" y="5532462"/>
            <a:ext cx="8229600" cy="704850"/>
          </a:xfrm>
          <a:prstGeom prst="rect">
            <a:avLst/>
          </a:prstGeom>
          <a:noFill/>
          <a:ln w="9525">
            <a:noFill/>
            <a:miter lim="800000"/>
            <a:headEnd/>
            <a:tailEnd/>
          </a:ln>
        </p:spPr>
        <p:txBody>
          <a:bodyPr lIns="0" tIns="0" rIns="0" bIns="0">
            <a:normAutofit/>
          </a:bodyPr>
          <a:lstStyle>
            <a:lvl1pPr algn="l">
              <a:defRPr sz="2800">
                <a:solidFill>
                  <a:schemeClr val="bg1"/>
                </a:solidFill>
                <a:latin typeface="Helvetica"/>
                <a:cs typeface="Helvetica"/>
              </a:defRPr>
            </a:lvl1pPr>
          </a:lstStyle>
          <a:p>
            <a:pPr lvl="0"/>
            <a:r>
              <a:rPr lang="en-US" smtClean="0"/>
              <a:t>Click to edit Master title style</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pPr>
              <a:defRPr/>
            </a:pPr>
            <a:fld id="{50B73C0B-8DD0-4BFA-BFAA-327ACD8CF8FE}" type="slidenum">
              <a:rPr lang="en-US" smtClean="0">
                <a:solidFill>
                  <a:prstClr val="black">
                    <a:tint val="75000"/>
                  </a:prstClr>
                </a:solidFill>
              </a:rPr>
              <a:pPr>
                <a:defRPr/>
              </a:pPr>
              <a:t>‹#›</a:t>
            </a:fld>
            <a:endParaRPr lang="en-US" sz="1400" dirty="0">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Divider 1">
    <p:spTree>
      <p:nvGrpSpPr>
        <p:cNvPr id="1" name=""/>
        <p:cNvGrpSpPr/>
        <p:nvPr/>
      </p:nvGrpSpPr>
      <p:grpSpPr>
        <a:xfrm>
          <a:off x="0" y="0"/>
          <a:ext cx="0" cy="0"/>
          <a:chOff x="0" y="0"/>
          <a:chExt cx="0" cy="0"/>
        </a:xfrm>
      </p:grpSpPr>
      <p:pic>
        <p:nvPicPr>
          <p:cNvPr id="12" name="Picture 11" descr="Building.bmp"/>
          <p:cNvPicPr>
            <a:picLocks noChangeAspect="1"/>
          </p:cNvPicPr>
          <p:nvPr userDrawn="1"/>
        </p:nvPicPr>
        <p:blipFill>
          <a:blip r:embed="rId2"/>
          <a:stretch>
            <a:fillRect/>
          </a:stretch>
        </p:blipFill>
        <p:spPr>
          <a:xfrm>
            <a:off x="0" y="-91396"/>
            <a:ext cx="9144000" cy="5528623"/>
          </a:xfrm>
          <a:prstGeom prst="rect">
            <a:avLst/>
          </a:prstGeom>
        </p:spPr>
      </p:pic>
      <p:grpSp>
        <p:nvGrpSpPr>
          <p:cNvPr id="2" name="Group 2"/>
          <p:cNvGrpSpPr>
            <a:grpSpLocks/>
          </p:cNvGrpSpPr>
          <p:nvPr/>
        </p:nvGrpSpPr>
        <p:grpSpPr bwMode="auto">
          <a:xfrm>
            <a:off x="0" y="5153025"/>
            <a:ext cx="9180513" cy="1741488"/>
            <a:chOff x="0" y="5153517"/>
            <a:chExt cx="9144000" cy="1704483"/>
          </a:xfrm>
        </p:grpSpPr>
        <p:sp>
          <p:nvSpPr>
            <p:cNvPr id="8" name="Rounded Rectangle 7"/>
            <p:cNvSpPr/>
            <p:nvPr userDrawn="1"/>
          </p:nvSpPr>
          <p:spPr>
            <a:xfrm>
              <a:off x="0" y="5153517"/>
              <a:ext cx="9144000" cy="1371977"/>
            </a:xfrm>
            <a:prstGeom prst="roundRect">
              <a:avLst>
                <a:gd name="adj" fmla="val 33819"/>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u="sng" dirty="0">
                <a:solidFill>
                  <a:prstClr val="white"/>
                </a:solidFill>
                <a:latin typeface="Univers 55"/>
                <a:cs typeface="Univers 55"/>
              </a:endParaRPr>
            </a:p>
          </p:txBody>
        </p:sp>
        <p:sp>
          <p:nvSpPr>
            <p:cNvPr id="9" name="Rectangle 8"/>
            <p:cNvSpPr/>
            <p:nvPr userDrawn="1"/>
          </p:nvSpPr>
          <p:spPr>
            <a:xfrm>
              <a:off x="0" y="5638292"/>
              <a:ext cx="9144000" cy="1219708"/>
            </a:xfrm>
            <a:prstGeom prst="rect">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dirty="0">
                <a:solidFill>
                  <a:prstClr val="white"/>
                </a:solidFill>
                <a:latin typeface="Univers 45 Light"/>
              </a:endParaRPr>
            </a:p>
          </p:txBody>
        </p:sp>
      </p:grpSp>
      <p:pic>
        <p:nvPicPr>
          <p:cNvPr id="11" name="Picture 10" descr="Planon_white.png"/>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bwMode="auto">
          <a:xfrm>
            <a:off x="6448395" y="6172200"/>
            <a:ext cx="2467005" cy="525600"/>
          </a:xfrm>
          <a:prstGeom prst="rect">
            <a:avLst/>
          </a:prstGeom>
          <a:noFill/>
          <a:ln w="9525">
            <a:noFill/>
            <a:miter lim="800000"/>
            <a:headEnd/>
            <a:tailEnd/>
          </a:ln>
        </p:spPr>
      </p:pic>
      <p:sp>
        <p:nvSpPr>
          <p:cNvPr id="13" name="Slide Number Placeholder 5"/>
          <p:cNvSpPr>
            <a:spLocks noGrp="1"/>
          </p:cNvSpPr>
          <p:nvPr>
            <p:ph type="sldNum" sz="quarter" idx="12"/>
          </p:nvPr>
        </p:nvSpPr>
        <p:spPr>
          <a:xfrm>
            <a:off x="3594100" y="6356350"/>
            <a:ext cx="2133600" cy="365125"/>
          </a:xfrm>
        </p:spPr>
        <p:txBody>
          <a:bodyPr/>
          <a:lstStyle/>
          <a:p>
            <a:pPr>
              <a:defRPr/>
            </a:pPr>
            <a:fld id="{E34281F9-1AE6-4E45-863E-49336E49BA28}" type="slidenum">
              <a:rPr lang="en-US" smtClean="0">
                <a:solidFill>
                  <a:prstClr val="black">
                    <a:tint val="75000"/>
                  </a:prstClr>
                </a:solidFill>
              </a:rPr>
              <a:pPr>
                <a:defRPr/>
              </a:pPr>
              <a:t>‹#›</a:t>
            </a:fld>
            <a:endParaRPr lang="en-US" sz="1400">
              <a:solidFill>
                <a:prstClr val="black"/>
              </a:solidFill>
              <a:latin typeface="Times" pitchFamily="26" charset="0"/>
            </a:endParaRPr>
          </a:p>
        </p:txBody>
      </p:sp>
      <p:sp>
        <p:nvSpPr>
          <p:cNvPr id="10" name="Title Placeholder 1"/>
          <p:cNvSpPr>
            <a:spLocks noGrp="1"/>
          </p:cNvSpPr>
          <p:nvPr>
            <p:ph type="title"/>
          </p:nvPr>
        </p:nvSpPr>
        <p:spPr bwMode="auto">
          <a:xfrm>
            <a:off x="457200" y="5532462"/>
            <a:ext cx="8229600" cy="704850"/>
          </a:xfrm>
          <a:prstGeom prst="rect">
            <a:avLst/>
          </a:prstGeom>
          <a:noFill/>
          <a:ln w="9525">
            <a:noFill/>
            <a:miter lim="800000"/>
            <a:headEnd/>
            <a:tailEnd/>
          </a:ln>
        </p:spPr>
        <p:txBody>
          <a:bodyPr lIns="0" tIns="0" rIns="0" bIns="0">
            <a:normAutofit/>
          </a:bodyPr>
          <a:lstStyle>
            <a:lvl1pPr algn="l">
              <a:defRPr sz="2800">
                <a:solidFill>
                  <a:schemeClr val="bg1"/>
                </a:solidFill>
                <a:latin typeface="Helvetica"/>
                <a:cs typeface="Helvetica"/>
              </a:defRPr>
            </a:lvl1pPr>
          </a:lstStyle>
          <a:p>
            <a:pPr lvl="0"/>
            <a:r>
              <a:rPr lang="en-US"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2">
    <p:spTree>
      <p:nvGrpSpPr>
        <p:cNvPr id="1" name=""/>
        <p:cNvGrpSpPr/>
        <p:nvPr/>
      </p:nvGrpSpPr>
      <p:grpSpPr>
        <a:xfrm>
          <a:off x="0" y="0"/>
          <a:ext cx="0" cy="0"/>
          <a:chOff x="0" y="0"/>
          <a:chExt cx="0" cy="0"/>
        </a:xfrm>
      </p:grpSpPr>
      <p:pic>
        <p:nvPicPr>
          <p:cNvPr id="8" name="Picture 7" descr="manshot1_smaller.jpg"/>
          <p:cNvPicPr>
            <a:picLocks noChangeAspect="1"/>
          </p:cNvPicPr>
          <p:nvPr userDrawn="1"/>
        </p:nvPicPr>
        <p:blipFill>
          <a:blip r:embed="rId2"/>
          <a:stretch>
            <a:fillRect/>
          </a:stretch>
        </p:blipFill>
        <p:spPr>
          <a:xfrm>
            <a:off x="-5759" y="-35767"/>
            <a:ext cx="9203417" cy="6138607"/>
          </a:xfrm>
          <a:prstGeom prst="rect">
            <a:avLst/>
          </a:prstGeom>
        </p:spPr>
      </p:pic>
      <p:grpSp>
        <p:nvGrpSpPr>
          <p:cNvPr id="2" name="Group 8"/>
          <p:cNvGrpSpPr/>
          <p:nvPr/>
        </p:nvGrpSpPr>
        <p:grpSpPr>
          <a:xfrm>
            <a:off x="-36512" y="5153517"/>
            <a:ext cx="9252520" cy="1740483"/>
            <a:chOff x="0" y="5153517"/>
            <a:chExt cx="9144000" cy="1704483"/>
          </a:xfrm>
          <a:solidFill>
            <a:srgbClr val="A6CE39"/>
          </a:solidFill>
        </p:grpSpPr>
        <p:sp>
          <p:nvSpPr>
            <p:cNvPr id="5" name="Rounded Rectangle 4"/>
            <p:cNvSpPr/>
            <p:nvPr/>
          </p:nvSpPr>
          <p:spPr>
            <a:xfrm>
              <a:off x="502" y="5153517"/>
              <a:ext cx="9143498" cy="1371600"/>
            </a:xfrm>
            <a:prstGeom prst="roundRect">
              <a:avLst>
                <a:gd name="adj" fmla="val 33819"/>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u="sng" dirty="0">
                <a:latin typeface="Univers 55"/>
                <a:cs typeface="Univers 55"/>
              </a:endParaRPr>
            </a:p>
          </p:txBody>
        </p:sp>
        <p:sp>
          <p:nvSpPr>
            <p:cNvPr id="6" name="Rectangle 5"/>
            <p:cNvSpPr/>
            <p:nvPr/>
          </p:nvSpPr>
          <p:spPr>
            <a:xfrm>
              <a:off x="0" y="5638800"/>
              <a:ext cx="9144000" cy="12192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11" name="Title Placeholder 1"/>
          <p:cNvSpPr>
            <a:spLocks noGrp="1"/>
          </p:cNvSpPr>
          <p:nvPr>
            <p:ph type="title"/>
          </p:nvPr>
        </p:nvSpPr>
        <p:spPr bwMode="auto">
          <a:xfrm>
            <a:off x="457200" y="5597526"/>
            <a:ext cx="8229600" cy="704850"/>
          </a:xfrm>
          <a:prstGeom prst="rect">
            <a:avLst/>
          </a:prstGeom>
          <a:noFill/>
          <a:ln w="9525">
            <a:noFill/>
            <a:miter lim="800000"/>
            <a:headEnd/>
            <a:tailEnd/>
          </a:ln>
        </p:spPr>
        <p:txBody>
          <a:bodyPr lIns="0" tIns="0" rIns="0" bIns="0">
            <a:normAutofit/>
          </a:bodyPr>
          <a:lstStyle>
            <a:lvl1pPr algn="l">
              <a:defRPr sz="2800">
                <a:solidFill>
                  <a:schemeClr val="bg1"/>
                </a:solidFill>
                <a:latin typeface="Helvetica"/>
                <a:cs typeface="Helvetica"/>
              </a:defRPr>
            </a:lvl1pPr>
          </a:lstStyle>
          <a:p>
            <a:pPr lvl="0"/>
            <a:r>
              <a:rPr lang="en-US" smtClean="0"/>
              <a:t>Click to edit Master title style</a:t>
            </a:r>
            <a:endParaRPr lang="en-US" dirty="0"/>
          </a:p>
        </p:txBody>
      </p:sp>
      <p:sp>
        <p:nvSpPr>
          <p:cNvPr id="9" name="Slide Number Placeholder 5"/>
          <p:cNvSpPr>
            <a:spLocks noGrp="1"/>
          </p:cNvSpPr>
          <p:nvPr>
            <p:ph type="sldNum" sz="quarter" idx="12"/>
          </p:nvPr>
        </p:nvSpPr>
        <p:spPr>
          <a:xfrm>
            <a:off x="3594100" y="6356350"/>
            <a:ext cx="2133600" cy="365125"/>
          </a:xfrm>
        </p:spPr>
        <p:txBody>
          <a:bodyPr/>
          <a:lstStyle/>
          <a:p>
            <a:pPr>
              <a:defRPr/>
            </a:pPr>
            <a:fld id="{E34281F9-1AE6-4E45-863E-49336E49BA28}" type="slidenum">
              <a:rPr lang="en-US" smtClean="0"/>
              <a:pPr>
                <a:defRPr/>
              </a:pPr>
              <a:t>‹#›</a:t>
            </a:fld>
            <a:endParaRPr lang="en-US" sz="1400">
              <a:solidFill>
                <a:schemeClr val="tx1"/>
              </a:solidFill>
              <a:latin typeface="Times" pitchFamily="26" charset="0"/>
            </a:endParaRPr>
          </a:p>
        </p:txBody>
      </p:sp>
      <p:pic>
        <p:nvPicPr>
          <p:cNvPr id="12" name="Picture 11" descr="Planon_white.png"/>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bwMode="auto">
          <a:xfrm>
            <a:off x="6448395" y="6172200"/>
            <a:ext cx="2467005" cy="525600"/>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3">
    <p:spTree>
      <p:nvGrpSpPr>
        <p:cNvPr id="1" name=""/>
        <p:cNvGrpSpPr/>
        <p:nvPr/>
      </p:nvGrpSpPr>
      <p:grpSpPr>
        <a:xfrm>
          <a:off x="0" y="0"/>
          <a:ext cx="0" cy="0"/>
          <a:chOff x="0" y="0"/>
          <a:chExt cx="0" cy="0"/>
        </a:xfrm>
      </p:grpSpPr>
      <p:pic>
        <p:nvPicPr>
          <p:cNvPr id="8" name="Picture 7" descr="peopleshot1_cropped.jpg"/>
          <p:cNvPicPr>
            <a:picLocks noChangeAspect="1"/>
          </p:cNvPicPr>
          <p:nvPr userDrawn="1"/>
        </p:nvPicPr>
        <p:blipFill>
          <a:blip r:embed="rId2"/>
          <a:srcRect t="18293" b="8722"/>
          <a:stretch>
            <a:fillRect/>
          </a:stretch>
        </p:blipFill>
        <p:spPr>
          <a:xfrm>
            <a:off x="0" y="0"/>
            <a:ext cx="9144000" cy="5689600"/>
          </a:xfrm>
          <a:prstGeom prst="rect">
            <a:avLst/>
          </a:prstGeom>
        </p:spPr>
      </p:pic>
      <p:grpSp>
        <p:nvGrpSpPr>
          <p:cNvPr id="2" name="Group 9"/>
          <p:cNvGrpSpPr>
            <a:grpSpLocks/>
          </p:cNvGrpSpPr>
          <p:nvPr/>
        </p:nvGrpSpPr>
        <p:grpSpPr bwMode="auto">
          <a:xfrm>
            <a:off x="0" y="5153025"/>
            <a:ext cx="9144000" cy="1704975"/>
            <a:chOff x="0" y="5153517"/>
            <a:chExt cx="9144000" cy="1704483"/>
          </a:xfrm>
        </p:grpSpPr>
        <p:sp>
          <p:nvSpPr>
            <p:cNvPr id="5" name="Rounded Rectangle 4"/>
            <p:cNvSpPr/>
            <p:nvPr userDrawn="1"/>
          </p:nvSpPr>
          <p:spPr>
            <a:xfrm>
              <a:off x="0" y="5153517"/>
              <a:ext cx="9144000" cy="1371204"/>
            </a:xfrm>
            <a:prstGeom prst="roundRect">
              <a:avLst>
                <a:gd name="adj" fmla="val 33819"/>
              </a:avLst>
            </a:prstGeom>
            <a:solidFill>
              <a:srgbClr val="EE6F2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u="sng" dirty="0">
                <a:latin typeface="Univers 55"/>
                <a:cs typeface="Univers 55"/>
              </a:endParaRPr>
            </a:p>
          </p:txBody>
        </p:sp>
        <p:sp>
          <p:nvSpPr>
            <p:cNvPr id="6" name="Rectangle 5"/>
            <p:cNvSpPr/>
            <p:nvPr userDrawn="1"/>
          </p:nvSpPr>
          <p:spPr>
            <a:xfrm>
              <a:off x="0" y="5689937"/>
              <a:ext cx="9144000" cy="1168063"/>
            </a:xfrm>
            <a:prstGeom prst="rect">
              <a:avLst/>
            </a:prstGeom>
            <a:solidFill>
              <a:srgbClr val="EE6F2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13" name="Title Placeholder 1"/>
          <p:cNvSpPr>
            <a:spLocks noGrp="1"/>
          </p:cNvSpPr>
          <p:nvPr>
            <p:ph type="title"/>
          </p:nvPr>
        </p:nvSpPr>
        <p:spPr bwMode="auto">
          <a:xfrm>
            <a:off x="457200" y="5597526"/>
            <a:ext cx="8229600" cy="704850"/>
          </a:xfrm>
          <a:prstGeom prst="rect">
            <a:avLst/>
          </a:prstGeom>
          <a:noFill/>
          <a:ln w="9525">
            <a:noFill/>
            <a:miter lim="800000"/>
            <a:headEnd/>
            <a:tailEnd/>
          </a:ln>
        </p:spPr>
        <p:txBody>
          <a:bodyPr lIns="0" tIns="0" rIns="0" bIns="0">
            <a:normAutofit/>
          </a:bodyPr>
          <a:lstStyle>
            <a:lvl1pPr algn="l">
              <a:defRPr sz="2800">
                <a:solidFill>
                  <a:schemeClr val="bg1"/>
                </a:solidFill>
                <a:latin typeface="Helvetica"/>
                <a:cs typeface="Helvetica"/>
              </a:defRPr>
            </a:lvl1pPr>
          </a:lstStyle>
          <a:p>
            <a:pPr lvl="0"/>
            <a:r>
              <a:rPr lang="en-US" smtClean="0"/>
              <a:t>Click to edit Master title style</a:t>
            </a:r>
            <a:endParaRPr lang="en-US" dirty="0"/>
          </a:p>
        </p:txBody>
      </p:sp>
      <p:sp>
        <p:nvSpPr>
          <p:cNvPr id="9" name="Slide Number Placeholder 5"/>
          <p:cNvSpPr>
            <a:spLocks noGrp="1"/>
          </p:cNvSpPr>
          <p:nvPr>
            <p:ph type="sldNum" sz="quarter" idx="12"/>
          </p:nvPr>
        </p:nvSpPr>
        <p:spPr>
          <a:xfrm>
            <a:off x="3594100" y="6356350"/>
            <a:ext cx="2133600" cy="365125"/>
          </a:xfrm>
        </p:spPr>
        <p:txBody>
          <a:bodyPr/>
          <a:lstStyle/>
          <a:p>
            <a:pPr>
              <a:defRPr/>
            </a:pPr>
            <a:fld id="{E34281F9-1AE6-4E45-863E-49336E49BA28}" type="slidenum">
              <a:rPr lang="en-US" smtClean="0"/>
              <a:pPr>
                <a:defRPr/>
              </a:pPr>
              <a:t>‹#›</a:t>
            </a:fld>
            <a:endParaRPr lang="en-US" sz="1400">
              <a:solidFill>
                <a:schemeClr val="tx1"/>
              </a:solidFill>
              <a:latin typeface="Times" pitchFamily="26" charset="0"/>
            </a:endParaRPr>
          </a:p>
        </p:txBody>
      </p:sp>
      <p:pic>
        <p:nvPicPr>
          <p:cNvPr id="10" name="Picture 9" descr="Planon_white.png"/>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bwMode="auto">
          <a:xfrm>
            <a:off x="6448395" y="6172200"/>
            <a:ext cx="2467005" cy="525600"/>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4">
    <p:spTree>
      <p:nvGrpSpPr>
        <p:cNvPr id="1" name=""/>
        <p:cNvGrpSpPr/>
        <p:nvPr/>
      </p:nvGrpSpPr>
      <p:grpSpPr>
        <a:xfrm>
          <a:off x="0" y="0"/>
          <a:ext cx="0" cy="0"/>
          <a:chOff x="0" y="0"/>
          <a:chExt cx="0" cy="0"/>
        </a:xfrm>
      </p:grpSpPr>
      <p:pic>
        <p:nvPicPr>
          <p:cNvPr id="9" name="Picture 8" descr="chartpic1_smaller.jpg"/>
          <p:cNvPicPr>
            <a:picLocks noChangeAspect="1"/>
          </p:cNvPicPr>
          <p:nvPr userDrawn="1"/>
        </p:nvPicPr>
        <p:blipFill>
          <a:blip r:embed="rId2"/>
          <a:stretch>
            <a:fillRect/>
          </a:stretch>
        </p:blipFill>
        <p:spPr>
          <a:xfrm>
            <a:off x="0" y="-43292"/>
            <a:ext cx="9144000" cy="6090048"/>
          </a:xfrm>
          <a:prstGeom prst="rect">
            <a:avLst/>
          </a:prstGeom>
        </p:spPr>
      </p:pic>
      <p:pic>
        <p:nvPicPr>
          <p:cNvPr id="3" name="Picture 13" descr="Planon_white.png"/>
          <p:cNvPicPr>
            <a:picLocks noChangeAspect="1"/>
          </p:cNvPicPr>
          <p:nvPr/>
        </p:nvPicPr>
        <p:blipFill>
          <a:blip r:embed="rId3"/>
          <a:srcRect/>
          <a:stretch>
            <a:fillRect/>
          </a:stretch>
        </p:blipFill>
        <p:spPr bwMode="auto">
          <a:xfrm>
            <a:off x="6489700" y="6302375"/>
            <a:ext cx="2354263" cy="344488"/>
          </a:xfrm>
          <a:prstGeom prst="rect">
            <a:avLst/>
          </a:prstGeom>
          <a:noFill/>
          <a:ln w="9525">
            <a:noFill/>
            <a:miter lim="800000"/>
            <a:headEnd/>
            <a:tailEnd/>
          </a:ln>
        </p:spPr>
      </p:pic>
      <p:grpSp>
        <p:nvGrpSpPr>
          <p:cNvPr id="2" name="Group 13"/>
          <p:cNvGrpSpPr/>
          <p:nvPr/>
        </p:nvGrpSpPr>
        <p:grpSpPr>
          <a:xfrm>
            <a:off x="0" y="5166217"/>
            <a:ext cx="9144000" cy="1704483"/>
            <a:chOff x="0" y="5153517"/>
            <a:chExt cx="9144000" cy="1704483"/>
          </a:xfrm>
          <a:solidFill>
            <a:srgbClr val="B63694"/>
          </a:solidFill>
        </p:grpSpPr>
        <p:sp>
          <p:nvSpPr>
            <p:cNvPr id="7" name="Rectangle 6"/>
            <p:cNvSpPr/>
            <p:nvPr/>
          </p:nvSpPr>
          <p:spPr>
            <a:xfrm>
              <a:off x="0" y="5689600"/>
              <a:ext cx="9144000" cy="1168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ounded Rectangle 5"/>
            <p:cNvSpPr/>
            <p:nvPr/>
          </p:nvSpPr>
          <p:spPr>
            <a:xfrm>
              <a:off x="0" y="5153517"/>
              <a:ext cx="9144000" cy="1371600"/>
            </a:xfrm>
            <a:prstGeom prst="roundRect">
              <a:avLst>
                <a:gd name="adj" fmla="val 33819"/>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u="sng" dirty="0">
                <a:latin typeface="Univers 55"/>
                <a:cs typeface="Univers 55"/>
              </a:endParaRPr>
            </a:p>
          </p:txBody>
        </p:sp>
      </p:grpSp>
      <p:sp>
        <p:nvSpPr>
          <p:cNvPr id="18" name="Title Placeholder 1"/>
          <p:cNvSpPr>
            <a:spLocks noGrp="1"/>
          </p:cNvSpPr>
          <p:nvPr>
            <p:ph type="title"/>
          </p:nvPr>
        </p:nvSpPr>
        <p:spPr bwMode="auto">
          <a:xfrm>
            <a:off x="457200" y="5597526"/>
            <a:ext cx="8229600" cy="704850"/>
          </a:xfrm>
          <a:prstGeom prst="rect">
            <a:avLst/>
          </a:prstGeom>
          <a:noFill/>
          <a:ln w="9525">
            <a:noFill/>
            <a:miter lim="800000"/>
            <a:headEnd/>
            <a:tailEnd/>
          </a:ln>
        </p:spPr>
        <p:txBody>
          <a:bodyPr lIns="0" tIns="0" rIns="0" bIns="0">
            <a:normAutofit/>
          </a:bodyPr>
          <a:lstStyle>
            <a:lvl1pPr algn="l">
              <a:defRPr sz="2800">
                <a:solidFill>
                  <a:schemeClr val="bg1"/>
                </a:solidFill>
                <a:latin typeface="Helvetica"/>
                <a:cs typeface="Helvetica"/>
              </a:defRPr>
            </a:lvl1pPr>
          </a:lstStyle>
          <a:p>
            <a:pPr lvl="0"/>
            <a:r>
              <a:rPr lang="en-US" smtClean="0"/>
              <a:t>Click to edit Master title style</a:t>
            </a:r>
            <a:endParaRPr lang="en-US" dirty="0"/>
          </a:p>
        </p:txBody>
      </p:sp>
      <p:sp>
        <p:nvSpPr>
          <p:cNvPr id="10" name="Slide Number Placeholder 5"/>
          <p:cNvSpPr>
            <a:spLocks noGrp="1"/>
          </p:cNvSpPr>
          <p:nvPr>
            <p:ph type="sldNum" sz="quarter" idx="12"/>
          </p:nvPr>
        </p:nvSpPr>
        <p:spPr>
          <a:xfrm>
            <a:off x="3594100" y="6356350"/>
            <a:ext cx="2133600" cy="365125"/>
          </a:xfrm>
        </p:spPr>
        <p:txBody>
          <a:bodyPr/>
          <a:lstStyle/>
          <a:p>
            <a:pPr>
              <a:defRPr/>
            </a:pPr>
            <a:fld id="{E34281F9-1AE6-4E45-863E-49336E49BA28}" type="slidenum">
              <a:rPr lang="en-US" smtClean="0"/>
              <a:pPr>
                <a:defRPr/>
              </a:pPr>
              <a:t>‹#›</a:t>
            </a:fld>
            <a:endParaRPr lang="en-US" sz="1400">
              <a:solidFill>
                <a:schemeClr val="tx1"/>
              </a:solidFill>
              <a:latin typeface="Times" pitchFamily="26" charset="0"/>
            </a:endParaRPr>
          </a:p>
        </p:txBody>
      </p:sp>
      <p:pic>
        <p:nvPicPr>
          <p:cNvPr id="11" name="Picture 10" descr="Planon_white.png"/>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bwMode="auto">
          <a:xfrm>
            <a:off x="6448395" y="6172200"/>
            <a:ext cx="2467005" cy="525600"/>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buFont typeface="Arial" pitchFamily="34" charset="0"/>
              <a:buChar char="•"/>
              <a:defRPr sz="2400"/>
            </a:lvl2pPr>
            <a:lvl3pPr>
              <a:defRPr sz="2000"/>
            </a:lvl3pPr>
            <a:lvl4pPr>
              <a:buFont typeface="Arial" pitchFamily="34" charset="0"/>
              <a:buChar char="•"/>
              <a:defRPr sz="1800"/>
            </a:lvl4pPr>
            <a:lvl5pPr>
              <a:buFont typeface="Arial" pitchFamily="34" charset="0"/>
              <a:buChar char="•"/>
              <a:defRPr sz="1800"/>
            </a:lvl5p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5"/>
          <p:cNvSpPr>
            <a:spLocks noGrp="1"/>
          </p:cNvSpPr>
          <p:nvPr>
            <p:ph type="sldNum" sz="quarter" idx="12"/>
          </p:nvPr>
        </p:nvSpPr>
        <p:spPr/>
        <p:txBody>
          <a:bodyPr/>
          <a:lstStyle/>
          <a:p>
            <a:pPr>
              <a:defRPr/>
            </a:pPr>
            <a:fld id="{E34281F9-1AE6-4E45-863E-49336E49BA28}" type="slidenum">
              <a:rPr lang="en-US" smtClean="0"/>
              <a:pPr>
                <a:defRPr/>
              </a:pPr>
              <a:t>‹#›</a:t>
            </a:fld>
            <a:endParaRPr lang="en-US" sz="1400">
              <a:solidFill>
                <a:schemeClr val="tx1"/>
              </a:solidFill>
              <a:latin typeface="Times" pitchFamily="26"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4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pPr>
              <a:defRPr/>
            </a:pPr>
            <a:fld id="{50B73C0B-8DD0-4BFA-BFAA-327ACD8CF8FE}" type="slidenum">
              <a:rPr lang="en-US" smtClean="0"/>
              <a:pPr>
                <a:defRPr/>
              </a:pPr>
              <a:t>‹#›</a:t>
            </a:fld>
            <a:endParaRPr lang="en-US" sz="140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2.jpeg"/><Relationship Id="rId5" Type="http://schemas.openxmlformats.org/officeDocument/2006/relationships/slideLayout" Target="../slideLayouts/slideLayout29.xml"/><Relationship Id="rId10"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image" Target="../media/image2.jpeg"/><Relationship Id="rId4" Type="http://schemas.openxmlformats.org/officeDocument/2006/relationships/slideLayout" Target="../slideLayouts/slideLayout37.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4"/>
          <a:srcRect/>
          <a:stretch>
            <a:fillRect/>
          </a:stretch>
        </p:blipFill>
        <p:spPr bwMode="auto">
          <a:xfrm>
            <a:off x="0" y="0"/>
            <a:ext cx="9143999" cy="1628800"/>
          </a:xfrm>
          <a:prstGeom prst="rect">
            <a:avLst/>
          </a:prstGeom>
          <a:noFill/>
          <a:ln w="9525">
            <a:noFill/>
            <a:miter lim="800000"/>
            <a:headEnd/>
            <a:tailEnd/>
          </a:ln>
          <a:effectLst/>
        </p:spPr>
      </p:pic>
      <p:sp>
        <p:nvSpPr>
          <p:cNvPr id="2" name="Title Placeholder 1"/>
          <p:cNvSpPr>
            <a:spLocks noGrp="1"/>
          </p:cNvSpPr>
          <p:nvPr>
            <p:ph type="title"/>
          </p:nvPr>
        </p:nvSpPr>
        <p:spPr>
          <a:xfrm>
            <a:off x="457200" y="33867"/>
            <a:ext cx="8229600" cy="609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3491880" y="6237312"/>
            <a:ext cx="2133600" cy="365125"/>
          </a:xfrm>
          <a:prstGeom prst="rect">
            <a:avLst/>
          </a:prstGeom>
        </p:spPr>
        <p:txBody>
          <a:bodyPr vert="horz" lIns="91440" tIns="45720" rIns="91440" bIns="45720" rtlCol="0" anchor="ctr"/>
          <a:lstStyle>
            <a:lvl1pPr algn="ctr">
              <a:defRPr sz="1000" b="0" i="0">
                <a:solidFill>
                  <a:schemeClr val="tx1">
                    <a:tint val="75000"/>
                  </a:schemeClr>
                </a:solidFill>
                <a:latin typeface="Helvetica" pitchFamily="34" charset="0"/>
                <a:cs typeface="Helvetica" pitchFamily="34" charset="0"/>
              </a:defRPr>
            </a:lvl1pPr>
          </a:lstStyle>
          <a:p>
            <a:pPr>
              <a:defRPr/>
            </a:pPr>
            <a:fld id="{50B73C0B-8DD0-4BFA-BFAA-327ACD8CF8FE}" type="slidenum">
              <a:rPr lang="en-US" smtClean="0"/>
              <a:pPr>
                <a:defRPr/>
              </a:pPr>
              <a:t>‹#›</a:t>
            </a:fld>
            <a:endParaRPr lang="en-US" dirty="0"/>
          </a:p>
        </p:txBody>
      </p:sp>
      <p:pic>
        <p:nvPicPr>
          <p:cNvPr id="15" name="Picture 8" descr="Planon logo.tif"/>
          <p:cNvPicPr>
            <a:picLocks noChangeAspect="1"/>
          </p:cNvPicPr>
          <p:nvPr/>
        </p:nvPicPr>
        <p:blipFill>
          <a:blip r:embed="rId15"/>
          <a:stretch>
            <a:fillRect/>
          </a:stretch>
        </p:blipFill>
        <p:spPr bwMode="auto">
          <a:xfrm>
            <a:off x="6705600" y="6248687"/>
            <a:ext cx="1778000" cy="377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42" r:id="rId5"/>
    <p:sldLayoutId id="2147483743" r:id="rId6"/>
    <p:sldLayoutId id="2147483744" r:id="rId7"/>
    <p:sldLayoutId id="2147483729" r:id="rId8"/>
    <p:sldLayoutId id="2147483730" r:id="rId9"/>
    <p:sldLayoutId id="2147483731" r:id="rId10"/>
    <p:sldLayoutId id="2147483732" r:id="rId11"/>
    <p:sldLayoutId id="2147483733" r:id="rId12"/>
  </p:sldLayoutIdLst>
  <p:hf hdr="0" ftr="0" dt="0"/>
  <p:txStyles>
    <p:titleStyle>
      <a:lvl1pPr algn="l" defTabSz="457200" rtl="0" eaLnBrk="1" latinLnBrk="0" hangingPunct="1">
        <a:spcBef>
          <a:spcPct val="0"/>
        </a:spcBef>
        <a:buNone/>
        <a:defRPr sz="2800" b="1" i="0" kern="1200">
          <a:solidFill>
            <a:srgbClr val="FFFFFF"/>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pitchFamily="34" charset="0"/>
        <a:buChar char="•"/>
        <a:defRPr sz="24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pitchFamily="34" charset="0"/>
        <a:buChar char="•"/>
        <a:defRPr sz="18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pitchFamily="34" charset="0"/>
        <a:buChar char="•"/>
        <a:defRPr sz="1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4"/>
          <a:srcRect/>
          <a:stretch>
            <a:fillRect/>
          </a:stretch>
        </p:blipFill>
        <p:spPr bwMode="auto">
          <a:xfrm>
            <a:off x="0" y="0"/>
            <a:ext cx="9143999" cy="1628800"/>
          </a:xfrm>
          <a:prstGeom prst="rect">
            <a:avLst/>
          </a:prstGeom>
          <a:noFill/>
          <a:ln w="9525">
            <a:noFill/>
            <a:miter lim="800000"/>
            <a:headEnd/>
            <a:tailEnd/>
          </a:ln>
          <a:effectLst/>
        </p:spPr>
      </p:pic>
      <p:sp>
        <p:nvSpPr>
          <p:cNvPr id="2" name="Title Placeholder 1"/>
          <p:cNvSpPr>
            <a:spLocks noGrp="1"/>
          </p:cNvSpPr>
          <p:nvPr>
            <p:ph type="title"/>
          </p:nvPr>
        </p:nvSpPr>
        <p:spPr>
          <a:xfrm>
            <a:off x="457200" y="33867"/>
            <a:ext cx="8229600" cy="609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3491880" y="6237312"/>
            <a:ext cx="2133600" cy="365125"/>
          </a:xfrm>
          <a:prstGeom prst="rect">
            <a:avLst/>
          </a:prstGeom>
        </p:spPr>
        <p:txBody>
          <a:bodyPr vert="horz" lIns="91440" tIns="45720" rIns="91440" bIns="45720" rtlCol="0" anchor="ctr"/>
          <a:lstStyle>
            <a:lvl1pPr algn="ctr">
              <a:defRPr sz="1000" b="0" i="0">
                <a:solidFill>
                  <a:schemeClr val="tx1">
                    <a:tint val="75000"/>
                  </a:schemeClr>
                </a:solidFill>
                <a:latin typeface="Helvetica" pitchFamily="34" charset="0"/>
                <a:cs typeface="Helvetica" pitchFamily="34" charset="0"/>
              </a:defRPr>
            </a:lvl1pPr>
          </a:lstStyle>
          <a:p>
            <a:pPr>
              <a:defRPr/>
            </a:pPr>
            <a:fld id="{50B73C0B-8DD0-4BFA-BFAA-327ACD8CF8FE}" type="slidenum">
              <a:rPr lang="en-US" smtClean="0">
                <a:solidFill>
                  <a:prstClr val="black">
                    <a:tint val="75000"/>
                  </a:prstClr>
                </a:solidFill>
              </a:rPr>
              <a:pPr>
                <a:defRPr/>
              </a:pPr>
              <a:t>‹#›</a:t>
            </a:fld>
            <a:endParaRPr lang="en-US" dirty="0">
              <a:solidFill>
                <a:prstClr val="black">
                  <a:tint val="75000"/>
                </a:prstClr>
              </a:solidFill>
            </a:endParaRPr>
          </a:p>
        </p:txBody>
      </p:sp>
      <p:pic>
        <p:nvPicPr>
          <p:cNvPr id="15" name="Picture 8" descr="Planon logo.tif"/>
          <p:cNvPicPr>
            <a:picLocks noChangeAspect="1"/>
          </p:cNvPicPr>
          <p:nvPr/>
        </p:nvPicPr>
        <p:blipFill>
          <a:blip r:embed="rId15"/>
          <a:stretch>
            <a:fillRect/>
          </a:stretch>
        </p:blipFill>
        <p:spPr bwMode="auto">
          <a:xfrm>
            <a:off x="6705600" y="6248687"/>
            <a:ext cx="1778000" cy="377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p:hf hdr="0" ftr="0" dt="0"/>
  <p:txStyles>
    <p:titleStyle>
      <a:lvl1pPr algn="l" defTabSz="457200" rtl="0" eaLnBrk="1" latinLnBrk="0" hangingPunct="1">
        <a:spcBef>
          <a:spcPct val="0"/>
        </a:spcBef>
        <a:buNone/>
        <a:defRPr sz="2800" b="1" i="0" kern="1200">
          <a:solidFill>
            <a:srgbClr val="FFFFFF"/>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pitchFamily="34" charset="0"/>
        <a:buChar char="•"/>
        <a:defRPr sz="24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pitchFamily="34" charset="0"/>
        <a:buChar char="•"/>
        <a:defRPr sz="18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pitchFamily="34" charset="0"/>
        <a:buChar char="•"/>
        <a:defRPr sz="1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990599"/>
          </a:xfrm>
          <a:prstGeom prst="rect">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Univers 45 Light"/>
            </a:endParaRPr>
          </a:p>
        </p:txBody>
      </p:sp>
      <p:sp>
        <p:nvSpPr>
          <p:cNvPr id="12" name="Rounded Rectangle 11"/>
          <p:cNvSpPr/>
          <p:nvPr/>
        </p:nvSpPr>
        <p:spPr>
          <a:xfrm>
            <a:off x="0" y="685800"/>
            <a:ext cx="9144000" cy="990600"/>
          </a:xfrm>
          <a:prstGeom prst="roundRect">
            <a:avLst>
              <a:gd name="adj" fmla="val 3381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u="sng" dirty="0">
              <a:solidFill>
                <a:prstClr val="white"/>
              </a:solidFill>
              <a:latin typeface="Univers 55"/>
              <a:cs typeface="Univers 55"/>
            </a:endParaRPr>
          </a:p>
        </p:txBody>
      </p:sp>
      <p:sp>
        <p:nvSpPr>
          <p:cNvPr id="2" name="Title Placeholder 1"/>
          <p:cNvSpPr>
            <a:spLocks noGrp="1"/>
          </p:cNvSpPr>
          <p:nvPr>
            <p:ph type="title"/>
          </p:nvPr>
        </p:nvSpPr>
        <p:spPr>
          <a:xfrm>
            <a:off x="457200" y="33867"/>
            <a:ext cx="8229600" cy="609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3594100" y="6356350"/>
            <a:ext cx="2133600" cy="365125"/>
          </a:xfrm>
          <a:prstGeom prst="rect">
            <a:avLst/>
          </a:prstGeom>
        </p:spPr>
        <p:txBody>
          <a:bodyPr vert="horz" lIns="91440" tIns="45720" rIns="91440" bIns="45720" rtlCol="0" anchor="ctr"/>
          <a:lstStyle>
            <a:lvl1pPr algn="ctr">
              <a:defRPr sz="1200" b="0" i="0">
                <a:solidFill>
                  <a:schemeClr val="tx1">
                    <a:tint val="75000"/>
                  </a:schemeClr>
                </a:solidFill>
                <a:latin typeface="Univers 45 Light"/>
                <a:cs typeface="Univers 45 Light"/>
              </a:defRPr>
            </a:lvl1pPr>
          </a:lstStyle>
          <a:p>
            <a:pPr>
              <a:defRPr/>
            </a:pPr>
            <a:fld id="{50B73C0B-8DD0-4BFA-BFAA-327ACD8CF8FE}" type="slidenum">
              <a:rPr lang="en-US" smtClean="0">
                <a:solidFill>
                  <a:prstClr val="black">
                    <a:tint val="75000"/>
                  </a:prstClr>
                </a:solidFill>
                <a:ea typeface="+mn-ea"/>
              </a:rPr>
              <a:pPr>
                <a:defRPr/>
              </a:pPr>
              <a:t>‹#›</a:t>
            </a:fld>
            <a:endParaRPr lang="en-US" sz="1400" dirty="0">
              <a:solidFill>
                <a:prstClr val="black">
                  <a:tint val="75000"/>
                </a:prstClr>
              </a:solidFill>
              <a:ea typeface="+mn-ea"/>
            </a:endParaRPr>
          </a:p>
        </p:txBody>
      </p:sp>
      <p:pic>
        <p:nvPicPr>
          <p:cNvPr id="15" name="Picture 8" descr="Planon logo.tif"/>
          <p:cNvPicPr>
            <a:picLocks noChangeAspect="1"/>
          </p:cNvPicPr>
          <p:nvPr/>
        </p:nvPicPr>
        <p:blipFill>
          <a:blip r:embed="rId11"/>
          <a:stretch>
            <a:fillRect/>
          </a:stretch>
        </p:blipFill>
        <p:spPr bwMode="auto">
          <a:xfrm>
            <a:off x="6705600" y="6248687"/>
            <a:ext cx="1778000" cy="377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Lst>
  <p:hf hdr="0" ftr="0" dt="0"/>
  <p:txStyles>
    <p:titleStyle>
      <a:lvl1pPr algn="l" defTabSz="457200" rtl="0" eaLnBrk="1" latinLnBrk="0" hangingPunct="1">
        <a:spcBef>
          <a:spcPct val="0"/>
        </a:spcBef>
        <a:buNone/>
        <a:defRPr sz="2800" b="1" i="0" kern="1200">
          <a:solidFill>
            <a:srgbClr val="FFFFFF"/>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990599"/>
          </a:xfrm>
          <a:prstGeom prst="rect">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Univers 45 Light"/>
            </a:endParaRPr>
          </a:p>
        </p:txBody>
      </p:sp>
      <p:sp>
        <p:nvSpPr>
          <p:cNvPr id="12" name="Rounded Rectangle 11"/>
          <p:cNvSpPr/>
          <p:nvPr/>
        </p:nvSpPr>
        <p:spPr>
          <a:xfrm>
            <a:off x="0" y="685800"/>
            <a:ext cx="9144000" cy="990600"/>
          </a:xfrm>
          <a:prstGeom prst="roundRect">
            <a:avLst>
              <a:gd name="adj" fmla="val 3381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u="sng" dirty="0">
              <a:solidFill>
                <a:prstClr val="white"/>
              </a:solidFill>
              <a:latin typeface="Univers 55"/>
              <a:cs typeface="Univers 55"/>
            </a:endParaRPr>
          </a:p>
        </p:txBody>
      </p:sp>
      <p:sp>
        <p:nvSpPr>
          <p:cNvPr id="2" name="Title Placeholder 1"/>
          <p:cNvSpPr>
            <a:spLocks noGrp="1"/>
          </p:cNvSpPr>
          <p:nvPr>
            <p:ph type="title"/>
          </p:nvPr>
        </p:nvSpPr>
        <p:spPr>
          <a:xfrm>
            <a:off x="457200" y="33867"/>
            <a:ext cx="8229600" cy="609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3594100" y="6356350"/>
            <a:ext cx="2133600" cy="365125"/>
          </a:xfrm>
          <a:prstGeom prst="rect">
            <a:avLst/>
          </a:prstGeom>
        </p:spPr>
        <p:txBody>
          <a:bodyPr vert="horz" lIns="91440" tIns="45720" rIns="91440" bIns="45720" rtlCol="0" anchor="ctr"/>
          <a:lstStyle>
            <a:lvl1pPr algn="ctr">
              <a:defRPr sz="1200" b="0" i="0">
                <a:solidFill>
                  <a:schemeClr val="tx1">
                    <a:tint val="75000"/>
                  </a:schemeClr>
                </a:solidFill>
                <a:latin typeface="Univers 45 Light"/>
                <a:cs typeface="Univers 45 Light"/>
              </a:defRPr>
            </a:lvl1pPr>
          </a:lstStyle>
          <a:p>
            <a:pPr>
              <a:defRPr/>
            </a:pPr>
            <a:fld id="{50B73C0B-8DD0-4BFA-BFAA-327ACD8CF8FE}" type="slidenum">
              <a:rPr lang="en-US" smtClean="0">
                <a:solidFill>
                  <a:prstClr val="black">
                    <a:tint val="75000"/>
                  </a:prstClr>
                </a:solidFill>
              </a:rPr>
              <a:pPr>
                <a:defRPr/>
              </a:pPr>
              <a:t>‹#›</a:t>
            </a:fld>
            <a:endParaRPr lang="en-US" sz="1400" dirty="0">
              <a:solidFill>
                <a:prstClr val="black">
                  <a:tint val="75000"/>
                </a:prstClr>
              </a:solidFill>
            </a:endParaRPr>
          </a:p>
        </p:txBody>
      </p:sp>
      <p:pic>
        <p:nvPicPr>
          <p:cNvPr id="15" name="Picture 8" descr="Planon logo.tif"/>
          <p:cNvPicPr>
            <a:picLocks noChangeAspect="1"/>
          </p:cNvPicPr>
          <p:nvPr/>
        </p:nvPicPr>
        <p:blipFill>
          <a:blip r:embed="rId10"/>
          <a:stretch>
            <a:fillRect/>
          </a:stretch>
        </p:blipFill>
        <p:spPr bwMode="auto">
          <a:xfrm>
            <a:off x="6705600" y="6248687"/>
            <a:ext cx="1778000" cy="377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Lst>
  <p:hf hdr="0" ftr="0" dt="0"/>
  <p:txStyles>
    <p:titleStyle>
      <a:lvl1pPr algn="l" defTabSz="457200" rtl="0" eaLnBrk="1" latinLnBrk="0" hangingPunct="1">
        <a:spcBef>
          <a:spcPct val="0"/>
        </a:spcBef>
        <a:buNone/>
        <a:defRPr sz="2800" b="1" i="0" kern="1200">
          <a:solidFill>
            <a:srgbClr val="FFFFFF"/>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nelson.yan@planonsoftware.com" TargetMode="External"/><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hyperlink" Target="mailto:brian.lynch@planonsoftware.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image" Target="../media/image16.pn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emf"/><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19.jpe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1520" y="4077072"/>
            <a:ext cx="8229600" cy="914400"/>
          </a:xfrm>
        </p:spPr>
        <p:txBody>
          <a:bodyPr/>
          <a:lstStyle/>
          <a:p>
            <a:r>
              <a:rPr lang="en-US" dirty="0" smtClean="0"/>
              <a:t>2013 COBie Challenge </a:t>
            </a:r>
            <a:endParaRPr lang="en-US" dirty="0"/>
          </a:p>
        </p:txBody>
      </p:sp>
      <p:sp>
        <p:nvSpPr>
          <p:cNvPr id="7" name="Text Placeholder 6"/>
          <p:cNvSpPr>
            <a:spLocks noGrp="1"/>
          </p:cNvSpPr>
          <p:nvPr>
            <p:ph type="body" sz="quarter" idx="10"/>
          </p:nvPr>
        </p:nvSpPr>
        <p:spPr/>
        <p:txBody>
          <a:bodyPr/>
          <a:lstStyle/>
          <a:p>
            <a:r>
              <a:rPr lang="en-US" dirty="0" smtClean="0"/>
              <a:t>NFMT, March 2013</a:t>
            </a:r>
            <a:endParaRPr lang="en-US" dirty="0"/>
          </a:p>
        </p:txBody>
      </p:sp>
      <p:sp>
        <p:nvSpPr>
          <p:cNvPr id="4" name="Rectangle 3"/>
          <p:cNvSpPr/>
          <p:nvPr/>
        </p:nvSpPr>
        <p:spPr>
          <a:xfrm>
            <a:off x="179512" y="116632"/>
            <a:ext cx="5040560" cy="3960440"/>
          </a:xfrm>
          <a:prstGeom prst="rect">
            <a:avLst/>
          </a:prstGeom>
          <a:solidFill>
            <a:schemeClr val="bg1"/>
          </a:solidFill>
          <a:ln>
            <a:noFill/>
          </a:ln>
          <a:effectLst>
            <a:outerShdw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5"/>
          <p:cNvSpPr txBox="1">
            <a:spLocks/>
          </p:cNvSpPr>
          <p:nvPr/>
        </p:nvSpPr>
        <p:spPr>
          <a:xfrm>
            <a:off x="467544" y="2924944"/>
            <a:ext cx="4464496" cy="9144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i="0" u="none" strike="noStrike" kern="1200" cap="none" spc="0" normalizeH="0" baseline="0" noProof="0" dirty="0" smtClean="0">
                <a:ln>
                  <a:noFill/>
                </a:ln>
                <a:solidFill>
                  <a:srgbClr val="000000"/>
                </a:solidFill>
                <a:effectLst/>
                <a:uLnTx/>
                <a:uFillTx/>
                <a:latin typeface="Helvetica"/>
                <a:ea typeface="+mj-ea"/>
                <a:cs typeface="Helvetica"/>
              </a:rPr>
              <a:t>Brian</a:t>
            </a:r>
            <a:r>
              <a:rPr kumimoji="0" lang="en-US" sz="2000" i="0" u="none" strike="noStrike" kern="1200" cap="none" spc="0" normalizeH="0" noProof="0" dirty="0" smtClean="0">
                <a:ln>
                  <a:noFill/>
                </a:ln>
                <a:solidFill>
                  <a:srgbClr val="000000"/>
                </a:solidFill>
                <a:effectLst/>
                <a:uLnTx/>
                <a:uFillTx/>
                <a:latin typeface="Helvetica"/>
                <a:ea typeface="+mj-ea"/>
                <a:cs typeface="Helvetica"/>
              </a:rPr>
              <a:t> Lynch</a:t>
            </a:r>
          </a:p>
          <a:p>
            <a:pPr marL="0" marR="0" lvl="0" indent="0" algn="l" defTabSz="457200" rtl="0" eaLnBrk="1" fontAlgn="auto" latinLnBrk="0" hangingPunct="1">
              <a:lnSpc>
                <a:spcPct val="100000"/>
              </a:lnSpc>
              <a:spcBef>
                <a:spcPct val="0"/>
              </a:spcBef>
              <a:spcAft>
                <a:spcPts val="0"/>
              </a:spcAft>
              <a:buClrTx/>
              <a:buSzTx/>
              <a:buFontTx/>
              <a:buNone/>
              <a:tabLst/>
              <a:defRPr/>
            </a:pPr>
            <a:r>
              <a:rPr lang="en-US" sz="2000" baseline="0" dirty="0" smtClean="0">
                <a:solidFill>
                  <a:srgbClr val="000000"/>
                </a:solidFill>
                <a:latin typeface="Helvetica"/>
                <a:ea typeface="+mj-ea"/>
                <a:cs typeface="Helvetica"/>
              </a:rPr>
              <a:t>General</a:t>
            </a:r>
            <a:r>
              <a:rPr lang="en-US" sz="2000" dirty="0" smtClean="0">
                <a:solidFill>
                  <a:srgbClr val="000000"/>
                </a:solidFill>
                <a:latin typeface="Helvetica"/>
                <a:ea typeface="+mj-ea"/>
                <a:cs typeface="Helvetica"/>
              </a:rPr>
              <a:t> Manager North America</a:t>
            </a:r>
            <a:endParaRPr kumimoji="0" lang="en-US" sz="2000" i="0" u="none" strike="noStrike" kern="1200" cap="none" spc="0" normalizeH="0" baseline="0" noProof="0" dirty="0">
              <a:ln>
                <a:noFill/>
              </a:ln>
              <a:solidFill>
                <a:srgbClr val="000000"/>
              </a:solidFill>
              <a:effectLst/>
              <a:uLnTx/>
              <a:uFillTx/>
              <a:latin typeface="Helvetica"/>
              <a:ea typeface="+mj-ea"/>
              <a:cs typeface="Helvetica"/>
            </a:endParaRPr>
          </a:p>
        </p:txBody>
      </p:sp>
      <p:pic>
        <p:nvPicPr>
          <p:cNvPr id="8" name="Picture 7"/>
          <p:cNvPicPr/>
          <p:nvPr/>
        </p:nvPicPr>
        <p:blipFill>
          <a:blip r:embed="rId2" cstate="print"/>
          <a:srcRect/>
          <a:stretch>
            <a:fillRect/>
          </a:stretch>
        </p:blipFill>
        <p:spPr bwMode="auto">
          <a:xfrm>
            <a:off x="827584" y="707858"/>
            <a:ext cx="1368152" cy="2001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66800"/>
            <a:ext cx="2362200" cy="4525963"/>
          </a:xfrm>
        </p:spPr>
        <p:txBody>
          <a:bodyPr>
            <a:normAutofit/>
          </a:bodyPr>
          <a:lstStyle/>
          <a:p>
            <a:pPr marL="0" indent="0">
              <a:buNone/>
            </a:pPr>
            <a:endParaRPr lang="en-US" sz="1800" b="1" dirty="0" smtClean="0"/>
          </a:p>
          <a:p>
            <a:pPr marL="0" indent="0">
              <a:buNone/>
            </a:pPr>
            <a:r>
              <a:rPr lang="en-US" sz="2400" b="1" dirty="0" smtClean="0"/>
              <a:t>COBie support</a:t>
            </a:r>
          </a:p>
          <a:p>
            <a:pPr marL="0" indent="0" algn="r">
              <a:buNone/>
            </a:pPr>
            <a:endParaRPr lang="en-US" sz="2400" dirty="0" smtClean="0"/>
          </a:p>
          <a:p>
            <a:pPr marL="0" indent="0" algn="r">
              <a:buNone/>
            </a:pPr>
            <a:endParaRPr lang="en-US" sz="2400" dirty="0" smtClean="0"/>
          </a:p>
          <a:p>
            <a:pPr marL="0" indent="0">
              <a:buNone/>
            </a:pPr>
            <a:endParaRPr lang="en-US" sz="2400" dirty="0" smtClean="0"/>
          </a:p>
          <a:p>
            <a:pPr marL="0" indent="0">
              <a:buNone/>
            </a:pPr>
            <a:r>
              <a:rPr lang="en-US" sz="2400" b="1" dirty="0" smtClean="0"/>
              <a:t>Marketing POC	</a:t>
            </a:r>
            <a:endParaRPr lang="en-US" sz="2400" dirty="0"/>
          </a:p>
        </p:txBody>
      </p:sp>
      <p:sp>
        <p:nvSpPr>
          <p:cNvPr id="8" name="Content Placeholder 2"/>
          <p:cNvSpPr txBox="1">
            <a:spLocks/>
          </p:cNvSpPr>
          <p:nvPr/>
        </p:nvSpPr>
        <p:spPr>
          <a:xfrm>
            <a:off x="5105400" y="1295400"/>
            <a:ext cx="2133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2400" dirty="0"/>
          </a:p>
        </p:txBody>
      </p:sp>
      <p:sp>
        <p:nvSpPr>
          <p:cNvPr id="9" name="TextBox 8"/>
          <p:cNvSpPr txBox="1"/>
          <p:nvPr/>
        </p:nvSpPr>
        <p:spPr>
          <a:xfrm>
            <a:off x="3203848" y="1052736"/>
            <a:ext cx="5616624" cy="5112568"/>
          </a:xfrm>
          <a:prstGeom prst="rect">
            <a:avLst/>
          </a:prstGeom>
        </p:spPr>
        <p:txBody>
          <a:bodyPr vert="horz" lIns="91440" tIns="45720" rIns="91440" bIns="45720" rtlCol="0">
            <a:normAutofit fontScale="92500"/>
          </a:bodyPr>
          <a:lstStyle>
            <a:lvl1pPr indent="0" algn="r">
              <a:spcBef>
                <a:spcPct val="20000"/>
              </a:spcBef>
              <a:buFont typeface="Arial" pitchFamily="34" charset="0"/>
              <a:buNone/>
              <a:defRPr sz="2400"/>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lgn="l"/>
            <a:endParaRPr lang="en-US" dirty="0" smtClean="0"/>
          </a:p>
          <a:p>
            <a:pPr algn="l"/>
            <a:r>
              <a:rPr lang="en-US" dirty="0" smtClean="0">
                <a:latin typeface="Helvetica"/>
                <a:ea typeface="+mn-ea"/>
                <a:cs typeface="Helvetica"/>
              </a:rPr>
              <a:t> Nelson Yan</a:t>
            </a:r>
            <a:br>
              <a:rPr lang="en-US" dirty="0" smtClean="0">
                <a:latin typeface="Helvetica"/>
                <a:ea typeface="+mn-ea"/>
                <a:cs typeface="Helvetica"/>
              </a:rPr>
            </a:br>
            <a:r>
              <a:rPr lang="en-US" dirty="0" smtClean="0">
                <a:latin typeface="Helvetica"/>
                <a:ea typeface="+mn-ea"/>
                <a:cs typeface="Helvetica"/>
              </a:rPr>
              <a:t> phone: +1 7813560999</a:t>
            </a:r>
            <a:br>
              <a:rPr lang="en-US" dirty="0" smtClean="0">
                <a:latin typeface="Helvetica"/>
                <a:ea typeface="+mn-ea"/>
                <a:cs typeface="Helvetica"/>
              </a:rPr>
            </a:br>
            <a:r>
              <a:rPr lang="en-US" dirty="0" smtClean="0">
                <a:latin typeface="Helvetica"/>
                <a:ea typeface="+mn-ea"/>
                <a:cs typeface="Helvetica"/>
              </a:rPr>
              <a:t> email:   </a:t>
            </a:r>
            <a:r>
              <a:rPr lang="en-US" dirty="0" smtClean="0">
                <a:latin typeface="Helvetica"/>
                <a:ea typeface="+mn-ea"/>
                <a:cs typeface="Helvetica"/>
                <a:hlinkClick r:id="rId3"/>
              </a:rPr>
              <a:t>nelson.yan@planonsoftware.com</a:t>
            </a:r>
            <a:r>
              <a:rPr lang="en-US" dirty="0" smtClean="0">
                <a:latin typeface="Helvetica"/>
                <a:ea typeface="+mn-ea"/>
                <a:cs typeface="Helvetica"/>
              </a:rPr>
              <a:t/>
            </a:r>
            <a:br>
              <a:rPr lang="en-US" dirty="0" smtClean="0">
                <a:latin typeface="Helvetica"/>
                <a:ea typeface="+mn-ea"/>
                <a:cs typeface="Helvetica"/>
              </a:rPr>
            </a:br>
            <a:r>
              <a:rPr lang="en-US" dirty="0" smtClean="0">
                <a:latin typeface="Helvetica"/>
                <a:ea typeface="+mn-ea"/>
                <a:cs typeface="Helvetica"/>
              </a:rPr>
              <a:t/>
            </a:r>
            <a:br>
              <a:rPr lang="en-US" dirty="0" smtClean="0">
                <a:latin typeface="Helvetica"/>
                <a:ea typeface="+mn-ea"/>
                <a:cs typeface="Helvetica"/>
              </a:rPr>
            </a:br>
            <a:endParaRPr lang="en-US" sz="1100" dirty="0" smtClean="0">
              <a:latin typeface="Helvetica"/>
              <a:ea typeface="+mn-ea"/>
              <a:cs typeface="Helvetica"/>
            </a:endParaRPr>
          </a:p>
          <a:p>
            <a:pPr algn="l"/>
            <a:endParaRPr lang="en-US" sz="1100" dirty="0" smtClean="0">
              <a:latin typeface="Helvetica"/>
              <a:ea typeface="+mn-ea"/>
              <a:cs typeface="Helvetica"/>
            </a:endParaRPr>
          </a:p>
          <a:p>
            <a:pPr algn="l"/>
            <a:r>
              <a:rPr lang="en-US" dirty="0" smtClean="0">
                <a:latin typeface="Helvetica"/>
                <a:ea typeface="+mn-ea"/>
                <a:cs typeface="Helvetica"/>
              </a:rPr>
              <a:t>Brian Lynch</a:t>
            </a:r>
            <a:br>
              <a:rPr lang="en-US" dirty="0" smtClean="0">
                <a:latin typeface="Helvetica"/>
                <a:ea typeface="+mn-ea"/>
                <a:cs typeface="Helvetica"/>
              </a:rPr>
            </a:br>
            <a:r>
              <a:rPr lang="en-US" dirty="0" smtClean="0">
                <a:latin typeface="Helvetica"/>
                <a:ea typeface="+mn-ea"/>
                <a:cs typeface="Helvetica"/>
              </a:rPr>
              <a:t>phone:  +1 7813560999 </a:t>
            </a:r>
            <a:br>
              <a:rPr lang="en-US" dirty="0" smtClean="0">
                <a:latin typeface="Helvetica"/>
                <a:ea typeface="+mn-ea"/>
                <a:cs typeface="Helvetica"/>
              </a:rPr>
            </a:br>
            <a:r>
              <a:rPr lang="en-US" dirty="0" smtClean="0">
                <a:latin typeface="Helvetica"/>
                <a:ea typeface="+mn-ea"/>
                <a:cs typeface="Helvetica"/>
              </a:rPr>
              <a:t>email:    </a:t>
            </a:r>
            <a:r>
              <a:rPr lang="en-US" dirty="0" smtClean="0">
                <a:latin typeface="Helvetica"/>
                <a:ea typeface="+mn-ea"/>
                <a:cs typeface="Helvetica"/>
                <a:hlinkClick r:id="rId4"/>
              </a:rPr>
              <a:t>brian.lynch@planonsoftware.com</a:t>
            </a:r>
            <a:r>
              <a:rPr lang="en-US" dirty="0" smtClean="0">
                <a:latin typeface="Helvetica"/>
                <a:ea typeface="+mn-ea"/>
                <a:cs typeface="Helvetica"/>
              </a:rPr>
              <a:t/>
            </a:r>
            <a:br>
              <a:rPr lang="en-US" dirty="0" smtClean="0">
                <a:latin typeface="Helvetica"/>
                <a:ea typeface="+mn-ea"/>
                <a:cs typeface="Helvetica"/>
              </a:rPr>
            </a:br>
            <a:endParaRPr lang="en-US" dirty="0" smtClean="0">
              <a:latin typeface="Helvetica"/>
              <a:ea typeface="+mn-ea"/>
              <a:cs typeface="Helvetica"/>
            </a:endParaRPr>
          </a:p>
          <a:p>
            <a:pPr algn="l"/>
            <a:r>
              <a:rPr lang="en-US" dirty="0" smtClean="0">
                <a:latin typeface="Helvetica"/>
                <a:ea typeface="+mn-ea"/>
                <a:cs typeface="Helvetica"/>
              </a:rPr>
              <a:t>Jos Knops</a:t>
            </a:r>
            <a:br>
              <a:rPr lang="en-US" dirty="0" smtClean="0">
                <a:latin typeface="Helvetica"/>
                <a:ea typeface="+mn-ea"/>
                <a:cs typeface="Helvetica"/>
              </a:rPr>
            </a:br>
            <a:r>
              <a:rPr lang="en-US" dirty="0" smtClean="0">
                <a:latin typeface="Helvetica"/>
                <a:ea typeface="+mn-ea"/>
                <a:cs typeface="Helvetica"/>
              </a:rPr>
              <a:t>phone: +31 24 6413135</a:t>
            </a:r>
          </a:p>
          <a:p>
            <a:pPr algn="l"/>
            <a:r>
              <a:rPr lang="en-US" dirty="0" smtClean="0">
                <a:latin typeface="Helvetica"/>
                <a:ea typeface="+mn-ea"/>
                <a:cs typeface="Helvetica"/>
              </a:rPr>
              <a:t>email: jos.knops@planonsoftware.com </a:t>
            </a:r>
            <a:endParaRPr lang="en-US" dirty="0">
              <a:latin typeface="Helvetica"/>
              <a:ea typeface="+mn-ea"/>
              <a:cs typeface="Helvetica"/>
            </a:endParaRPr>
          </a:p>
          <a:p>
            <a:pPr algn="l"/>
            <a:endParaRPr lang="en-US" dirty="0"/>
          </a:p>
        </p:txBody>
      </p:sp>
      <p:sp>
        <p:nvSpPr>
          <p:cNvPr id="13" name="Slide Number Placeholder 5"/>
          <p:cNvSpPr txBox="1">
            <a:spLocks/>
          </p:cNvSpPr>
          <p:nvPr/>
        </p:nvSpPr>
        <p:spPr>
          <a:xfrm>
            <a:off x="6553200" y="6477000"/>
            <a:ext cx="2133600" cy="244475"/>
          </a:xfrm>
          <a:prstGeom prst="rect">
            <a:avLst/>
          </a:prstGeom>
          <a:ln>
            <a:noFill/>
          </a:ln>
        </p:spPr>
        <p:txBody>
          <a:bodyPr/>
          <a:lstStyle>
            <a:lvl1pPr algn="r">
              <a:defRPr sz="1000">
                <a:solidFill>
                  <a:schemeClr val="bg1">
                    <a:lumMod val="9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120DE69-01BE-4B7E-809C-7A0281737A6F}" type="slidenum">
              <a:rPr kumimoji="0" lang="en-US" sz="1000" b="0" i="0" u="none" strike="noStrike" kern="1200" cap="none" spc="0" normalizeH="0" baseline="0" noProof="0" smtClean="0">
                <a:ln>
                  <a:noFill/>
                </a:ln>
                <a:solidFill>
                  <a:schemeClr val="bg1">
                    <a:lumMod val="9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schemeClr val="bg1">
                  <a:lumMod val="95000"/>
                </a:schemeClr>
              </a:solidFill>
              <a:effectLst/>
              <a:uLnTx/>
              <a:uFillTx/>
              <a:latin typeface="+mn-lt"/>
              <a:ea typeface="+mn-ea"/>
              <a:cs typeface="+mn-cs"/>
            </a:endParaRPr>
          </a:p>
        </p:txBody>
      </p:sp>
      <p:sp>
        <p:nvSpPr>
          <p:cNvPr id="14" name="Title 13"/>
          <p:cNvSpPr>
            <a:spLocks noGrp="1"/>
          </p:cNvSpPr>
          <p:nvPr>
            <p:ph type="title"/>
          </p:nvPr>
        </p:nvSpPr>
        <p:spPr/>
        <p:txBody>
          <a:bodyPr/>
          <a:lstStyle/>
          <a:p>
            <a:r>
              <a:rPr lang="en-US" dirty="0" smtClean="0"/>
              <a:t>Contacts</a:t>
            </a:r>
            <a:endParaRPr lang="en-US" dirty="0"/>
          </a:p>
        </p:txBody>
      </p:sp>
      <p:sp>
        <p:nvSpPr>
          <p:cNvPr id="7" name="Footer Placeholder 4"/>
          <p:cNvSpPr txBox="1">
            <a:spLocks/>
          </p:cNvSpPr>
          <p:nvPr/>
        </p:nvSpPr>
        <p:spPr>
          <a:xfrm>
            <a:off x="179512" y="6453336"/>
            <a:ext cx="2895600" cy="244475"/>
          </a:xfrm>
          <a:prstGeom prst="rect">
            <a:avLst/>
          </a:prstGeom>
          <a:ln>
            <a:noFill/>
          </a:ln>
        </p:spPr>
        <p:txBody>
          <a:bodyPr/>
          <a:lstStyle>
            <a:lvl1pPr>
              <a:defRPr sz="1000">
                <a:solidFill>
                  <a:schemeClr val="bg1">
                    <a:lumMod val="95000"/>
                  </a:schemeClr>
                </a:solidFill>
              </a:defRPr>
            </a:lvl1pPr>
          </a:lstStyle>
          <a:p>
            <a:pPr lvl="0" algn="ctr" eaLnBrk="1" fontAlgn="auto" hangingPunct="1">
              <a:spcBef>
                <a:spcPts val="0"/>
              </a:spcBef>
              <a:spcAft>
                <a:spcPts val="0"/>
              </a:spcAft>
              <a:defRPr/>
            </a:pPr>
            <a:r>
              <a:rPr lang="en-US" sz="1050" dirty="0" smtClean="0">
                <a:solidFill>
                  <a:schemeClr val="tx1"/>
                </a:solidFill>
              </a:rPr>
              <a:t>NFMT </a:t>
            </a:r>
            <a:r>
              <a:rPr kumimoji="0" lang="en-US" sz="1050" b="0" i="0" u="none" strike="noStrike" kern="1200" cap="none" spc="0" normalizeH="0" baseline="0" noProof="0" dirty="0" smtClean="0">
                <a:ln>
                  <a:noFill/>
                </a:ln>
                <a:solidFill>
                  <a:schemeClr val="tx1"/>
                </a:solidFill>
                <a:effectLst/>
                <a:uLnTx/>
                <a:uFillTx/>
                <a:latin typeface="+mn-lt"/>
                <a:ea typeface="+mn-ea"/>
                <a:cs typeface="+mn-cs"/>
              </a:rPr>
              <a:t>2013 - COBie</a:t>
            </a:r>
            <a:r>
              <a:rPr kumimoji="0" lang="en-US" sz="1050" b="0" i="0" u="none" strike="noStrike" kern="1200" cap="none" spc="0" normalizeH="0" baseline="0" noProof="0" dirty="0" smtClean="0">
                <a:ln>
                  <a:noFill/>
                </a:ln>
                <a:solidFill>
                  <a:schemeClr val="bg1">
                    <a:lumMod val="95000"/>
                  </a:schemeClr>
                </a:solidFill>
                <a:effectLst/>
                <a:uLnTx/>
                <a:uFillTx/>
                <a:latin typeface="+mn-lt"/>
                <a:ea typeface="+mn-ea"/>
                <a:cs typeface="+mn-cs"/>
              </a:rPr>
              <a:t> </a:t>
            </a:r>
            <a:r>
              <a:rPr lang="en-US" sz="1050" dirty="0" smtClean="0">
                <a:solidFill>
                  <a:schemeClr val="tx1"/>
                </a:solidFill>
                <a:latin typeface="+mn-lt"/>
                <a:ea typeface="+mn-ea"/>
              </a:rPr>
              <a:t> Challenge 2013</a:t>
            </a:r>
            <a:r>
              <a:rPr kumimoji="0" lang="en-US" sz="1050" b="0" i="0" u="none" strike="noStrike" kern="1200" cap="none" spc="0" normalizeH="0" baseline="0" noProof="0" dirty="0" smtClean="0">
                <a:ln>
                  <a:noFill/>
                </a:ln>
                <a:solidFill>
                  <a:schemeClr val="bg1">
                    <a:lumMod val="95000"/>
                  </a:schemeClr>
                </a:solidFill>
                <a:effectLst/>
                <a:uLnTx/>
                <a:uFillTx/>
                <a:latin typeface="+mn-lt"/>
                <a:ea typeface="+mn-ea"/>
                <a:cs typeface="+mn-cs"/>
              </a:rPr>
              <a:t> Challenge </a:t>
            </a:r>
            <a:r>
              <a:rPr kumimoji="0" lang="en-US" sz="1000" b="0" i="0" u="none" strike="noStrike" kern="1200" cap="none" spc="0" normalizeH="0" baseline="0" noProof="0" dirty="0" smtClean="0">
                <a:ln>
                  <a:noFill/>
                </a:ln>
                <a:solidFill>
                  <a:schemeClr val="bg1">
                    <a:lumMod val="95000"/>
                  </a:schemeClr>
                </a:solidFill>
                <a:effectLst/>
                <a:uLnTx/>
                <a:uFillTx/>
                <a:latin typeface="+mn-lt"/>
                <a:ea typeface="+mn-ea"/>
                <a:cs typeface="+mn-cs"/>
              </a:rPr>
              <a:t>for</a:t>
            </a:r>
            <a:r>
              <a:rPr kumimoji="0" lang="en-US" sz="1000" b="0" i="0" u="none" strike="noStrike" kern="1200" cap="none" spc="0" normalizeH="0" noProof="0" dirty="0" smtClean="0">
                <a:ln>
                  <a:noFill/>
                </a:ln>
                <a:solidFill>
                  <a:schemeClr val="bg1">
                    <a:lumMod val="95000"/>
                  </a:schemeClr>
                </a:solidFill>
                <a:effectLst/>
                <a:uLnTx/>
                <a:uFillTx/>
                <a:latin typeface="+mn-lt"/>
                <a:ea typeface="+mn-ea"/>
                <a:cs typeface="+mn-cs"/>
              </a:rPr>
              <a:t> Facility Managers</a:t>
            </a:r>
            <a:endParaRPr kumimoji="0" lang="en-US" sz="1000" b="0" i="0" u="none" strike="noStrike" kern="1200" cap="none" spc="0" normalizeH="0" baseline="0" noProof="0" dirty="0">
              <a:ln>
                <a:noFill/>
              </a:ln>
              <a:solidFill>
                <a:schemeClr val="bg1">
                  <a:lumMod val="95000"/>
                </a:schemeClr>
              </a:solidFill>
              <a:effectLst/>
              <a:uLnTx/>
              <a:uFillTx/>
              <a:latin typeface="+mn-lt"/>
              <a:ea typeface="+mn-ea"/>
              <a:cs typeface="+mn-cs"/>
            </a:endParaRPr>
          </a:p>
        </p:txBody>
      </p:sp>
    </p:spTree>
    <p:extLst>
      <p:ext uri="{BB962C8B-B14F-4D97-AF65-F5344CB8AC3E}">
        <p14:creationId xmlns:p14="http://schemas.microsoft.com/office/powerpoint/2010/main" val="21865204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276872"/>
            <a:ext cx="2362200" cy="4846886"/>
          </a:xfrm>
        </p:spPr>
        <p:txBody>
          <a:bodyPr>
            <a:normAutofit/>
          </a:bodyPr>
          <a:lstStyle/>
          <a:p>
            <a:pPr marL="0" indent="0">
              <a:buNone/>
            </a:pPr>
            <a:r>
              <a:rPr lang="en-US" sz="2000" dirty="0" smtClean="0"/>
              <a:t>users</a:t>
            </a:r>
          </a:p>
          <a:p>
            <a:pPr marL="0" indent="0" algn="r">
              <a:buNone/>
            </a:pPr>
            <a:r>
              <a:rPr lang="en-US" sz="2000" dirty="0" smtClean="0"/>
              <a:t> user count:</a:t>
            </a:r>
          </a:p>
          <a:p>
            <a:pPr marL="0" indent="0" algn="r">
              <a:buNone/>
            </a:pPr>
            <a:r>
              <a:rPr lang="en-US" sz="2000" dirty="0" smtClean="0"/>
              <a:t> facility count:</a:t>
            </a:r>
          </a:p>
          <a:p>
            <a:pPr marL="0" indent="0" algn="r">
              <a:buNone/>
            </a:pPr>
            <a:r>
              <a:rPr lang="en-US" sz="2000" dirty="0" smtClean="0"/>
              <a:t>public sector:</a:t>
            </a:r>
          </a:p>
          <a:p>
            <a:pPr marL="0" indent="0" algn="r">
              <a:buNone/>
            </a:pPr>
            <a:r>
              <a:rPr lang="en-US" sz="2000" dirty="0" smtClean="0"/>
              <a:t> private sector: </a:t>
            </a:r>
          </a:p>
          <a:p>
            <a:pPr marL="0" indent="0">
              <a:buNone/>
            </a:pPr>
            <a:r>
              <a:rPr lang="en-US" sz="2000" dirty="0" smtClean="0"/>
              <a:t>customers</a:t>
            </a:r>
            <a:br>
              <a:rPr lang="en-US" sz="2000" dirty="0" smtClean="0"/>
            </a:br>
            <a:endParaRPr lang="en-US" sz="100" dirty="0" smtClean="0"/>
          </a:p>
          <a:p>
            <a:pPr marL="0" indent="0" algn="r">
              <a:buNone/>
            </a:pPr>
            <a:r>
              <a:rPr lang="en-US" sz="2000" dirty="0" smtClean="0"/>
              <a:t>name:</a:t>
            </a:r>
          </a:p>
          <a:p>
            <a:pPr marL="0" indent="0" algn="r">
              <a:buNone/>
            </a:pPr>
            <a:r>
              <a:rPr lang="en-US" sz="2000" dirty="0" smtClean="0"/>
              <a:t> name:</a:t>
            </a:r>
            <a:br>
              <a:rPr lang="en-US" sz="2000" dirty="0" smtClean="0"/>
            </a:br>
            <a:endParaRPr lang="en-US" sz="2000" dirty="0" smtClean="0"/>
          </a:p>
          <a:p>
            <a:pPr marL="0" indent="0" algn="r">
              <a:buNone/>
            </a:pPr>
            <a:r>
              <a:rPr lang="en-US" sz="2000" dirty="0" smtClean="0"/>
              <a:t>name:</a:t>
            </a:r>
            <a:endParaRPr lang="en-US" sz="2000" dirty="0"/>
          </a:p>
        </p:txBody>
      </p:sp>
      <p:sp>
        <p:nvSpPr>
          <p:cNvPr id="9" name="TextBox 8"/>
          <p:cNvSpPr txBox="1"/>
          <p:nvPr/>
        </p:nvSpPr>
        <p:spPr>
          <a:xfrm>
            <a:off x="3203848" y="2299222"/>
            <a:ext cx="5940152" cy="4968552"/>
          </a:xfrm>
          <a:prstGeom prst="rect">
            <a:avLst/>
          </a:prstGeom>
        </p:spPr>
        <p:txBody>
          <a:bodyPr vert="horz" lIns="91440" tIns="45720" rIns="91440" bIns="45720" rtlCol="0">
            <a:normAutofit/>
          </a:bodyPr>
          <a:lstStyle>
            <a:lvl1pPr indent="0" algn="r">
              <a:spcBef>
                <a:spcPct val="20000"/>
              </a:spcBef>
              <a:buFont typeface="Arial" pitchFamily="34" charset="0"/>
              <a:buNone/>
              <a:defRPr sz="2400"/>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lgn="l"/>
            <a:endParaRPr lang="en-US" sz="2000" dirty="0" smtClean="0"/>
          </a:p>
          <a:p>
            <a:pPr algn="l"/>
            <a:r>
              <a:rPr lang="en-US" sz="2000" dirty="0" smtClean="0">
                <a:latin typeface="Helvetica"/>
                <a:ea typeface="+mn-ea"/>
                <a:cs typeface="Helvetica"/>
              </a:rPr>
              <a:t>&gt; </a:t>
            </a:r>
            <a:r>
              <a:rPr lang="en-US" sz="2000" dirty="0" smtClean="0">
                <a:latin typeface="Helvetica"/>
                <a:ea typeface="+mn-ea"/>
                <a:cs typeface="Helvetica"/>
              </a:rPr>
              <a:t>200,000</a:t>
            </a:r>
            <a:endParaRPr lang="en-US" sz="2000" dirty="0">
              <a:latin typeface="Helvetica"/>
              <a:ea typeface="+mn-ea"/>
              <a:cs typeface="Helvetica"/>
            </a:endParaRPr>
          </a:p>
          <a:p>
            <a:pPr algn="l"/>
            <a:r>
              <a:rPr lang="en-US" sz="2000" dirty="0" smtClean="0">
                <a:latin typeface="Helvetica"/>
                <a:ea typeface="+mn-ea"/>
                <a:cs typeface="Helvetica"/>
              </a:rPr>
              <a:t>&gt; 20,000 </a:t>
            </a:r>
            <a:endParaRPr lang="en-US" sz="2000" dirty="0">
              <a:latin typeface="Helvetica"/>
              <a:ea typeface="+mn-ea"/>
              <a:cs typeface="Helvetica"/>
            </a:endParaRPr>
          </a:p>
          <a:p>
            <a:pPr algn="l"/>
            <a:r>
              <a:rPr lang="en-US" sz="2000" dirty="0" smtClean="0">
                <a:latin typeface="Helvetica"/>
                <a:ea typeface="+mn-ea"/>
                <a:cs typeface="Helvetica"/>
              </a:rPr>
              <a:t>40%</a:t>
            </a:r>
          </a:p>
          <a:p>
            <a:pPr algn="l"/>
            <a:r>
              <a:rPr lang="en-US" sz="2000" dirty="0" smtClean="0">
                <a:latin typeface="Helvetica"/>
                <a:ea typeface="+mn-ea"/>
                <a:cs typeface="Helvetica"/>
              </a:rPr>
              <a:t>60%</a:t>
            </a:r>
            <a:endParaRPr lang="en-US" sz="2000" dirty="0">
              <a:latin typeface="Helvetica"/>
              <a:ea typeface="+mn-ea"/>
              <a:cs typeface="Helvetica"/>
            </a:endParaRPr>
          </a:p>
          <a:p>
            <a:pPr algn="l"/>
            <a:r>
              <a:rPr lang="en-US" sz="2000" dirty="0" smtClean="0">
                <a:latin typeface="Helvetica"/>
                <a:ea typeface="+mn-ea"/>
                <a:cs typeface="Helvetica"/>
              </a:rPr>
              <a:t> </a:t>
            </a:r>
          </a:p>
          <a:p>
            <a:pPr algn="l"/>
            <a:r>
              <a:rPr lang="en-US" sz="2000" dirty="0" smtClean="0">
                <a:latin typeface="Helvetica"/>
                <a:ea typeface="+mn-ea"/>
                <a:cs typeface="Helvetica"/>
              </a:rPr>
              <a:t> One of world’s largest energy companies</a:t>
            </a:r>
          </a:p>
          <a:p>
            <a:pPr algn="l"/>
            <a:r>
              <a:rPr lang="en-US" sz="2000" dirty="0" smtClean="0">
                <a:latin typeface="Helvetica"/>
                <a:ea typeface="+mn-ea"/>
                <a:cs typeface="Helvetica"/>
              </a:rPr>
              <a:t> Two of the world’s best known sports </a:t>
            </a:r>
            <a:br>
              <a:rPr lang="en-US" sz="2000" dirty="0" smtClean="0">
                <a:latin typeface="Helvetica"/>
                <a:ea typeface="+mn-ea"/>
                <a:cs typeface="Helvetica"/>
              </a:rPr>
            </a:br>
            <a:r>
              <a:rPr lang="en-US" sz="2000" dirty="0" smtClean="0">
                <a:latin typeface="Helvetica"/>
                <a:ea typeface="+mn-ea"/>
                <a:cs typeface="Helvetica"/>
              </a:rPr>
              <a:t> leisure companies.</a:t>
            </a:r>
          </a:p>
          <a:p>
            <a:pPr algn="l"/>
            <a:r>
              <a:rPr lang="en-US" sz="2000" dirty="0" smtClean="0">
                <a:latin typeface="Helvetica"/>
                <a:ea typeface="+mn-ea"/>
                <a:cs typeface="Helvetica"/>
              </a:rPr>
              <a:t> One of the world’s largest </a:t>
            </a:r>
            <a:br>
              <a:rPr lang="en-US" sz="2000" dirty="0" smtClean="0">
                <a:latin typeface="Helvetica"/>
                <a:ea typeface="+mn-ea"/>
                <a:cs typeface="Helvetica"/>
              </a:rPr>
            </a:br>
            <a:r>
              <a:rPr lang="en-US" sz="2000" dirty="0" smtClean="0">
                <a:latin typeface="Helvetica"/>
                <a:ea typeface="+mn-ea"/>
                <a:cs typeface="Helvetica"/>
              </a:rPr>
              <a:t> nutrition &amp; health companies</a:t>
            </a:r>
          </a:p>
          <a:p>
            <a:pPr algn="l"/>
            <a:endParaRPr lang="en-US" dirty="0"/>
          </a:p>
        </p:txBody>
      </p:sp>
      <p:sp>
        <p:nvSpPr>
          <p:cNvPr id="13" name="Slide Number Placeholder 5"/>
          <p:cNvSpPr txBox="1">
            <a:spLocks/>
          </p:cNvSpPr>
          <p:nvPr/>
        </p:nvSpPr>
        <p:spPr>
          <a:xfrm>
            <a:off x="6553200" y="6477000"/>
            <a:ext cx="2133600" cy="244475"/>
          </a:xfrm>
          <a:prstGeom prst="rect">
            <a:avLst/>
          </a:prstGeom>
          <a:ln>
            <a:noFill/>
          </a:ln>
        </p:spPr>
        <p:txBody>
          <a:bodyPr/>
          <a:lstStyle>
            <a:lvl1pPr algn="r">
              <a:defRPr sz="1000">
                <a:solidFill>
                  <a:schemeClr val="bg1">
                    <a:lumMod val="9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120DE69-01BE-4B7E-809C-7A0281737A6F}" type="slidenum">
              <a:rPr kumimoji="0" lang="en-US" sz="1000" b="0" i="0" u="none" strike="noStrike" kern="1200" cap="none" spc="0" normalizeH="0" baseline="0" noProof="0" smtClean="0">
                <a:ln>
                  <a:noFill/>
                </a:ln>
                <a:solidFill>
                  <a:schemeClr val="bg1">
                    <a:lumMod val="9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a:ln>
                <a:noFill/>
              </a:ln>
              <a:solidFill>
                <a:schemeClr val="bg1">
                  <a:lumMod val="95000"/>
                </a:schemeClr>
              </a:solidFill>
              <a:effectLst/>
              <a:uLnTx/>
              <a:uFillTx/>
              <a:latin typeface="+mn-lt"/>
              <a:ea typeface="+mn-ea"/>
              <a:cs typeface="+mn-cs"/>
            </a:endParaRPr>
          </a:p>
        </p:txBody>
      </p:sp>
      <p:sp>
        <p:nvSpPr>
          <p:cNvPr id="11" name="Footer Placeholder 4"/>
          <p:cNvSpPr txBox="1">
            <a:spLocks/>
          </p:cNvSpPr>
          <p:nvPr/>
        </p:nvSpPr>
        <p:spPr>
          <a:xfrm>
            <a:off x="179512" y="6453336"/>
            <a:ext cx="2895600" cy="244475"/>
          </a:xfrm>
          <a:prstGeom prst="rect">
            <a:avLst/>
          </a:prstGeom>
          <a:ln>
            <a:noFill/>
          </a:ln>
        </p:spPr>
        <p:txBody>
          <a:bodyPr/>
          <a:lstStyle>
            <a:lvl1pPr>
              <a:defRPr sz="1000">
                <a:solidFill>
                  <a:schemeClr val="bg1">
                    <a:lumMod val="95000"/>
                  </a:schemeClr>
                </a:solidFill>
              </a:defRPr>
            </a:lvl1pPr>
          </a:lstStyle>
          <a:p>
            <a:pPr lvl="0" algn="ctr" eaLnBrk="1" fontAlgn="auto" hangingPunct="1">
              <a:spcBef>
                <a:spcPts val="0"/>
              </a:spcBef>
              <a:spcAft>
                <a:spcPts val="0"/>
              </a:spcAft>
              <a:defRPr/>
            </a:pPr>
            <a:r>
              <a:rPr lang="en-US" sz="1050" dirty="0" smtClean="0">
                <a:solidFill>
                  <a:schemeClr val="tx1"/>
                </a:solidFill>
              </a:rPr>
              <a:t>NFMT </a:t>
            </a:r>
            <a:r>
              <a:rPr kumimoji="0" lang="en-US" sz="1050" b="0" i="0" u="none" strike="noStrike" kern="1200" cap="none" spc="0" normalizeH="0" baseline="0" noProof="0" dirty="0" smtClean="0">
                <a:ln>
                  <a:noFill/>
                </a:ln>
                <a:solidFill>
                  <a:schemeClr val="tx1"/>
                </a:solidFill>
                <a:effectLst/>
                <a:uLnTx/>
                <a:uFillTx/>
                <a:latin typeface="+mn-lt"/>
                <a:ea typeface="+mn-ea"/>
                <a:cs typeface="+mn-cs"/>
              </a:rPr>
              <a:t>2013 - COBie</a:t>
            </a:r>
            <a:r>
              <a:rPr kumimoji="0" lang="en-US" sz="1050" b="0" i="0" u="none" strike="noStrike" kern="1200" cap="none" spc="0" normalizeH="0" baseline="0" noProof="0" dirty="0" smtClean="0">
                <a:ln>
                  <a:noFill/>
                </a:ln>
                <a:solidFill>
                  <a:schemeClr val="bg1">
                    <a:lumMod val="95000"/>
                  </a:schemeClr>
                </a:solidFill>
                <a:effectLst/>
                <a:uLnTx/>
                <a:uFillTx/>
                <a:latin typeface="+mn-lt"/>
                <a:ea typeface="+mn-ea"/>
                <a:cs typeface="+mn-cs"/>
              </a:rPr>
              <a:t> </a:t>
            </a:r>
            <a:r>
              <a:rPr lang="en-US" sz="1050" dirty="0" smtClean="0">
                <a:solidFill>
                  <a:schemeClr val="tx1"/>
                </a:solidFill>
                <a:latin typeface="+mn-lt"/>
                <a:ea typeface="+mn-ea"/>
              </a:rPr>
              <a:t> Challenge 2013</a:t>
            </a:r>
            <a:r>
              <a:rPr kumimoji="0" lang="en-US" sz="1050" b="0" i="0" u="none" strike="noStrike" kern="1200" cap="none" spc="0" normalizeH="0" baseline="0" noProof="0" dirty="0" smtClean="0">
                <a:ln>
                  <a:noFill/>
                </a:ln>
                <a:solidFill>
                  <a:schemeClr val="bg1">
                    <a:lumMod val="95000"/>
                  </a:schemeClr>
                </a:solidFill>
                <a:effectLst/>
                <a:uLnTx/>
                <a:uFillTx/>
                <a:latin typeface="+mn-lt"/>
                <a:ea typeface="+mn-ea"/>
                <a:cs typeface="+mn-cs"/>
              </a:rPr>
              <a:t> Challenge </a:t>
            </a:r>
            <a:r>
              <a:rPr kumimoji="0" lang="en-US" sz="1000" b="0" i="0" u="none" strike="noStrike" kern="1200" cap="none" spc="0" normalizeH="0" baseline="0" noProof="0" dirty="0" smtClean="0">
                <a:ln>
                  <a:noFill/>
                </a:ln>
                <a:solidFill>
                  <a:schemeClr val="bg1">
                    <a:lumMod val="95000"/>
                  </a:schemeClr>
                </a:solidFill>
                <a:effectLst/>
                <a:uLnTx/>
                <a:uFillTx/>
                <a:latin typeface="+mn-lt"/>
                <a:ea typeface="+mn-ea"/>
                <a:cs typeface="+mn-cs"/>
              </a:rPr>
              <a:t>for</a:t>
            </a:r>
            <a:r>
              <a:rPr kumimoji="0" lang="en-US" sz="1000" b="0" i="0" u="none" strike="noStrike" kern="1200" cap="none" spc="0" normalizeH="0" noProof="0" dirty="0" smtClean="0">
                <a:ln>
                  <a:noFill/>
                </a:ln>
                <a:solidFill>
                  <a:schemeClr val="bg1">
                    <a:lumMod val="95000"/>
                  </a:schemeClr>
                </a:solidFill>
                <a:effectLst/>
                <a:uLnTx/>
                <a:uFillTx/>
                <a:latin typeface="+mn-lt"/>
                <a:ea typeface="+mn-ea"/>
                <a:cs typeface="+mn-cs"/>
              </a:rPr>
              <a:t> Facility Managers</a:t>
            </a:r>
            <a:endParaRPr kumimoji="0" lang="en-US" sz="1000" b="0" i="0" u="none" strike="noStrike" kern="1200" cap="none" spc="0" normalizeH="0" baseline="0" noProof="0" dirty="0">
              <a:ln>
                <a:noFill/>
              </a:ln>
              <a:solidFill>
                <a:schemeClr val="bg1">
                  <a:lumMod val="95000"/>
                </a:schemeClr>
              </a:solidFill>
              <a:effectLst/>
              <a:uLnTx/>
              <a:uFillTx/>
              <a:latin typeface="+mn-lt"/>
              <a:ea typeface="+mn-ea"/>
              <a:cs typeface="+mn-cs"/>
            </a:endParaRPr>
          </a:p>
        </p:txBody>
      </p:sp>
      <p:sp>
        <p:nvSpPr>
          <p:cNvPr id="12" name="Title 11"/>
          <p:cNvSpPr>
            <a:spLocks noGrp="1"/>
          </p:cNvSpPr>
          <p:nvPr>
            <p:ph type="title"/>
          </p:nvPr>
        </p:nvSpPr>
        <p:spPr/>
        <p:txBody>
          <a:bodyPr/>
          <a:lstStyle/>
          <a:p>
            <a:r>
              <a:rPr lang="en-US" dirty="0" smtClean="0"/>
              <a:t>Product description &amp; User base</a:t>
            </a:r>
            <a:endParaRPr lang="en-US" dirty="0"/>
          </a:p>
        </p:txBody>
      </p:sp>
      <p:sp>
        <p:nvSpPr>
          <p:cNvPr id="14" name="Slide Number Placeholder 3"/>
          <p:cNvSpPr>
            <a:spLocks noGrp="1"/>
          </p:cNvSpPr>
          <p:nvPr>
            <p:ph type="sldNum" sz="quarter" idx="12"/>
          </p:nvPr>
        </p:nvSpPr>
        <p:spPr>
          <a:xfrm>
            <a:off x="3594100" y="6356350"/>
            <a:ext cx="2133600" cy="365125"/>
          </a:xfrm>
        </p:spPr>
        <p:txBody>
          <a:bodyPr/>
          <a:lstStyle/>
          <a:p>
            <a:pPr>
              <a:defRPr/>
            </a:pPr>
            <a:fld id="{E34281F9-1AE6-4E45-863E-49336E49BA28}" type="slidenum">
              <a:rPr lang="en-US" smtClean="0">
                <a:solidFill>
                  <a:prstClr val="black">
                    <a:tint val="75000"/>
                  </a:prstClr>
                </a:solidFill>
              </a:rPr>
              <a:pPr>
                <a:defRPr/>
              </a:pPr>
              <a:t>2</a:t>
            </a:fld>
            <a:endParaRPr lang="en-US" sz="1400" dirty="0">
              <a:solidFill>
                <a:prstClr val="black"/>
              </a:solidFill>
              <a:latin typeface="Times" pitchFamily="26" charset="0"/>
            </a:endParaRPr>
          </a:p>
        </p:txBody>
      </p:sp>
      <p:pic>
        <p:nvPicPr>
          <p:cNvPr id="10" name="Picture 3"/>
          <p:cNvPicPr>
            <a:picLocks noChangeAspect="1" noChangeArrowheads="1"/>
          </p:cNvPicPr>
          <p:nvPr/>
        </p:nvPicPr>
        <p:blipFill>
          <a:blip r:embed="rId3"/>
          <a:srcRect/>
          <a:stretch>
            <a:fillRect/>
          </a:stretch>
        </p:blipFill>
        <p:spPr bwMode="auto">
          <a:xfrm>
            <a:off x="323528" y="692696"/>
            <a:ext cx="8416329" cy="1368152"/>
          </a:xfrm>
          <a:prstGeom prst="rect">
            <a:avLst/>
          </a:prstGeom>
          <a:noFill/>
          <a:ln w="9525">
            <a:noFill/>
            <a:miter lim="800000"/>
            <a:headEnd/>
            <a:tailEnd/>
          </a:ln>
        </p:spPr>
      </p:pic>
      <p:sp>
        <p:nvSpPr>
          <p:cNvPr id="15" name="TextBox 14"/>
          <p:cNvSpPr txBox="1"/>
          <p:nvPr/>
        </p:nvSpPr>
        <p:spPr>
          <a:xfrm>
            <a:off x="6084168" y="2204864"/>
            <a:ext cx="2651688" cy="584775"/>
          </a:xfrm>
          <a:prstGeom prst="rect">
            <a:avLst/>
          </a:prstGeom>
          <a:noFill/>
        </p:spPr>
        <p:txBody>
          <a:bodyPr wrap="none" rtlCol="0">
            <a:spAutoFit/>
          </a:bodyPr>
          <a:lstStyle/>
          <a:p>
            <a:r>
              <a:rPr lang="en-US" sz="3200" dirty="0" err="1" smtClean="0">
                <a:latin typeface="Helvetica"/>
                <a:ea typeface="+mn-ea"/>
                <a:cs typeface="Helvetica"/>
              </a:rPr>
              <a:t>Accelerator</a:t>
            </a:r>
            <a:r>
              <a:rPr lang="en-US" sz="3200" baseline="30000" dirty="0" err="1" smtClean="0">
                <a:latin typeface="Helvetica"/>
                <a:ea typeface="+mn-ea"/>
                <a:cs typeface="Helvetica"/>
              </a:rPr>
              <a:t>TM</a:t>
            </a:r>
            <a:endParaRPr lang="en-US" sz="3200" baseline="30000" dirty="0" smtClean="0">
              <a:latin typeface="Helvetica"/>
              <a:ea typeface="+mn-ea"/>
              <a:cs typeface="Helvetica"/>
            </a:endParaRPr>
          </a:p>
        </p:txBody>
      </p:sp>
    </p:spTree>
    <p:extLst>
      <p:ext uri="{BB962C8B-B14F-4D97-AF65-F5344CB8AC3E}">
        <p14:creationId xmlns:p14="http://schemas.microsoft.com/office/powerpoint/2010/main" val="3946318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908720"/>
            <a:ext cx="2667000" cy="1701552"/>
          </a:xfrm>
        </p:spPr>
        <p:txBody>
          <a:bodyPr>
            <a:normAutofit/>
          </a:bodyPr>
          <a:lstStyle/>
          <a:p>
            <a:pPr marL="0" indent="0" algn="r">
              <a:buNone/>
            </a:pPr>
            <a:r>
              <a:rPr lang="en-US" sz="2400" dirty="0" smtClean="0"/>
              <a:t> Product name, version:  </a:t>
            </a:r>
          </a:p>
          <a:p>
            <a:pPr marL="0" indent="0" algn="r">
              <a:buNone/>
            </a:pPr>
            <a:endParaRPr lang="en-US" sz="2400" dirty="0" smtClean="0"/>
          </a:p>
          <a:p>
            <a:pPr marL="0" indent="0" algn="r">
              <a:buNone/>
            </a:pPr>
            <a:endParaRPr lang="en-US" sz="2400" dirty="0" smtClean="0"/>
          </a:p>
        </p:txBody>
      </p:sp>
      <p:sp>
        <p:nvSpPr>
          <p:cNvPr id="10" name="TextBox 9"/>
          <p:cNvSpPr txBox="1"/>
          <p:nvPr/>
        </p:nvSpPr>
        <p:spPr>
          <a:xfrm>
            <a:off x="3275856" y="1268760"/>
            <a:ext cx="4953000" cy="2088232"/>
          </a:xfrm>
          <a:prstGeom prst="rect">
            <a:avLst/>
          </a:prstGeom>
        </p:spPr>
        <p:txBody>
          <a:bodyPr vert="horz" lIns="91440" tIns="45720" rIns="91440" bIns="45720" rtlCol="0">
            <a:normAutofit fontScale="92500" lnSpcReduction="10000"/>
          </a:bodyPr>
          <a:lstStyle>
            <a:lvl1pPr indent="0" algn="r">
              <a:spcBef>
                <a:spcPct val="20000"/>
              </a:spcBef>
              <a:buFont typeface="Arial" pitchFamily="34" charset="0"/>
              <a:buNone/>
              <a:defRPr sz="2400"/>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lgn="l"/>
            <a:r>
              <a:rPr lang="en-US" sz="2600" dirty="0" smtClean="0">
                <a:latin typeface="Helvetica"/>
                <a:ea typeface="+mn-ea"/>
                <a:cs typeface="Helvetica"/>
              </a:rPr>
              <a:t>Planon Enterprise Talk</a:t>
            </a:r>
          </a:p>
          <a:p>
            <a:pPr algn="l"/>
            <a:r>
              <a:rPr lang="en-US" sz="2600" dirty="0" smtClean="0">
                <a:latin typeface="Helvetica"/>
                <a:ea typeface="+mn-ea"/>
                <a:cs typeface="Helvetica"/>
              </a:rPr>
              <a:t>Planon R2011 / R2013</a:t>
            </a:r>
            <a:endParaRPr lang="en-US" sz="2600" dirty="0">
              <a:latin typeface="Helvetica"/>
              <a:ea typeface="+mn-ea"/>
              <a:cs typeface="Helvetica"/>
            </a:endParaRPr>
          </a:p>
          <a:p>
            <a:pPr algn="l"/>
            <a:r>
              <a:rPr lang="en-US" sz="2600" dirty="0" smtClean="0">
                <a:latin typeface="Helvetica"/>
                <a:ea typeface="+mn-ea"/>
                <a:cs typeface="Helvetica"/>
              </a:rPr>
              <a:t>PC &amp; Cloud</a:t>
            </a:r>
            <a:endParaRPr lang="en-US" sz="2600" dirty="0">
              <a:latin typeface="Helvetica"/>
              <a:ea typeface="+mn-ea"/>
              <a:cs typeface="Helvetica"/>
            </a:endParaRPr>
          </a:p>
          <a:p>
            <a:pPr algn="l"/>
            <a:r>
              <a:rPr lang="en-US" sz="2600" dirty="0" smtClean="0">
                <a:latin typeface="Helvetica"/>
                <a:ea typeface="+mn-ea"/>
                <a:cs typeface="Helvetica"/>
              </a:rPr>
              <a:t>www.planonsoftware.com</a:t>
            </a:r>
            <a:endParaRPr lang="en-US" dirty="0"/>
          </a:p>
          <a:p>
            <a:pPr algn="l"/>
            <a:r>
              <a:rPr lang="en-US" dirty="0" smtClean="0"/>
              <a:t> </a:t>
            </a:r>
            <a:endParaRPr lang="en-US" dirty="0"/>
          </a:p>
        </p:txBody>
      </p:sp>
      <p:sp>
        <p:nvSpPr>
          <p:cNvPr id="12" name="Slide Number Placeholder 5"/>
          <p:cNvSpPr txBox="1">
            <a:spLocks/>
          </p:cNvSpPr>
          <p:nvPr/>
        </p:nvSpPr>
        <p:spPr>
          <a:xfrm>
            <a:off x="6553200" y="6477000"/>
            <a:ext cx="2133600" cy="244475"/>
          </a:xfrm>
          <a:prstGeom prst="rect">
            <a:avLst/>
          </a:prstGeom>
          <a:ln>
            <a:noFill/>
          </a:ln>
        </p:spPr>
        <p:txBody>
          <a:bodyPr/>
          <a:lstStyle>
            <a:lvl1pPr algn="r">
              <a:defRPr sz="1000">
                <a:solidFill>
                  <a:schemeClr val="bg1">
                    <a:lumMod val="9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120DE69-01BE-4B7E-809C-7A0281737A6F}" type="slidenum">
              <a:rPr kumimoji="0" lang="en-US" sz="1000" b="0" i="0" u="none" strike="noStrike" kern="1200" cap="none" spc="0" normalizeH="0" baseline="0" noProof="0" smtClean="0">
                <a:ln>
                  <a:noFill/>
                </a:ln>
                <a:solidFill>
                  <a:schemeClr val="bg1">
                    <a:lumMod val="9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schemeClr val="bg1">
                  <a:lumMod val="95000"/>
                </a:schemeClr>
              </a:solidFill>
              <a:effectLst/>
              <a:uLnTx/>
              <a:uFillTx/>
              <a:latin typeface="+mn-lt"/>
              <a:ea typeface="+mn-ea"/>
              <a:cs typeface="+mn-cs"/>
            </a:endParaRPr>
          </a:p>
        </p:txBody>
      </p:sp>
      <p:sp>
        <p:nvSpPr>
          <p:cNvPr id="11" name="Title 10"/>
          <p:cNvSpPr>
            <a:spLocks noGrp="1"/>
          </p:cNvSpPr>
          <p:nvPr>
            <p:ph type="title"/>
          </p:nvPr>
        </p:nvSpPr>
        <p:spPr/>
        <p:txBody>
          <a:bodyPr>
            <a:normAutofit fontScale="90000"/>
          </a:bodyPr>
          <a:lstStyle/>
          <a:p>
            <a:r>
              <a:rPr lang="en-US" dirty="0" smtClean="0"/>
              <a:t>Tested product: COBieLite / Planon Enterprise Talk</a:t>
            </a:r>
            <a:endParaRPr lang="en-US" dirty="0"/>
          </a:p>
        </p:txBody>
      </p:sp>
      <p:pic>
        <p:nvPicPr>
          <p:cNvPr id="2052" name="Picture 4"/>
          <p:cNvPicPr>
            <a:picLocks noChangeAspect="1" noChangeArrowheads="1"/>
          </p:cNvPicPr>
          <p:nvPr/>
        </p:nvPicPr>
        <p:blipFill>
          <a:blip r:embed="rId3"/>
          <a:srcRect/>
          <a:stretch>
            <a:fillRect/>
          </a:stretch>
        </p:blipFill>
        <p:spPr bwMode="auto">
          <a:xfrm>
            <a:off x="5580113" y="3176534"/>
            <a:ext cx="2712064" cy="2258403"/>
          </a:xfrm>
          <a:prstGeom prst="rect">
            <a:avLst/>
          </a:prstGeom>
          <a:noFill/>
          <a:ln w="9525">
            <a:solidFill>
              <a:schemeClr val="accent5">
                <a:lumMod val="75000"/>
              </a:schemeClr>
            </a:solidFill>
            <a:miter lim="800000"/>
            <a:headEnd/>
            <a:tailEnd/>
          </a:ln>
        </p:spPr>
      </p:pic>
      <p:sp>
        <p:nvSpPr>
          <p:cNvPr id="8" name="Content Placeholder 2"/>
          <p:cNvSpPr txBox="1">
            <a:spLocks/>
          </p:cNvSpPr>
          <p:nvPr/>
        </p:nvSpPr>
        <p:spPr>
          <a:xfrm>
            <a:off x="323528" y="5589240"/>
            <a:ext cx="3528392" cy="576064"/>
          </a:xfrm>
          <a:prstGeom prst="rect">
            <a:avLst/>
          </a:prstGeom>
        </p:spPr>
        <p:txBody>
          <a:bodyPr vert="horz" lIns="91440" tIns="45720" rIns="91440" bIns="45720" rtlCol="0">
            <a:normAutofit fontScale="92500" lnSpcReduction="20000"/>
          </a:bodyPr>
          <a:lstStyle/>
          <a:p>
            <a:pPr marL="0" marR="0" lvl="0" indent="0" defTabSz="457200" rtl="0" eaLnBrk="1" fontAlgn="auto" latinLnBrk="0" hangingPunct="1">
              <a:lnSpc>
                <a:spcPct val="100000"/>
              </a:lnSpc>
              <a:spcBef>
                <a:spcPct val="20000"/>
              </a:spcBef>
              <a:spcAft>
                <a:spcPts val="0"/>
              </a:spcAft>
              <a:buClrTx/>
              <a:buSzTx/>
              <a:buFont typeface="Arial"/>
              <a:buNone/>
              <a:tabLst/>
              <a:defRPr/>
            </a:pPr>
            <a:r>
              <a:rPr lang="en-US" sz="1800" dirty="0" smtClean="0">
                <a:latin typeface="Helvetica"/>
                <a:ea typeface="+mn-ea"/>
                <a:cs typeface="Helvetica"/>
              </a:rPr>
              <a:t>C</a:t>
            </a:r>
            <a:r>
              <a:rPr kumimoji="0" lang="en-US" sz="1800" b="0" i="0" u="none" strike="noStrike" kern="1200" cap="none" spc="0" normalizeH="0" baseline="0" noProof="0" dirty="0" err="1" smtClean="0">
                <a:ln>
                  <a:noFill/>
                </a:ln>
                <a:solidFill>
                  <a:schemeClr val="tx1"/>
                </a:solidFill>
                <a:effectLst/>
                <a:uLnTx/>
                <a:uFillTx/>
                <a:latin typeface="Helvetica"/>
                <a:ea typeface="+mn-ea"/>
                <a:cs typeface="Helvetica"/>
              </a:rPr>
              <a:t>OBie</a:t>
            </a:r>
            <a:r>
              <a:rPr kumimoji="0" lang="en-US" sz="1800" b="0" i="0" u="none" strike="noStrike" kern="1200" cap="none" spc="0" normalizeH="0" baseline="0" noProof="0" dirty="0" smtClean="0">
                <a:ln>
                  <a:noFill/>
                </a:ln>
                <a:solidFill>
                  <a:schemeClr val="tx1"/>
                </a:solidFill>
                <a:effectLst/>
                <a:uLnTx/>
                <a:uFillTx/>
                <a:latin typeface="Helvetica"/>
                <a:ea typeface="+mn-ea"/>
                <a:cs typeface="Helvetica"/>
              </a:rPr>
              <a:t> (Excel) </a:t>
            </a:r>
            <a:r>
              <a:rPr lang="en-US" sz="1800" dirty="0" smtClean="0">
                <a:latin typeface="Helvetica"/>
                <a:ea typeface="+mn-ea"/>
                <a:cs typeface="Helvetica"/>
              </a:rPr>
              <a:t>based on </a:t>
            </a:r>
          </a:p>
          <a:p>
            <a:pPr marL="0" marR="0" lvl="0" indent="0" defTabSz="457200" rtl="0" eaLnBrk="1" fontAlgn="auto" latinLnBrk="0" hangingPunct="1">
              <a:lnSpc>
                <a:spcPct val="100000"/>
              </a:lnSpc>
              <a:spcBef>
                <a:spcPct val="20000"/>
              </a:spcBef>
              <a:spcAft>
                <a:spcPts val="0"/>
              </a:spcAft>
              <a:buClrTx/>
              <a:buSzTx/>
              <a:buFont typeface="Arial"/>
              <a:buNone/>
              <a:tabLst/>
              <a:defRPr/>
            </a:pPr>
            <a:r>
              <a:rPr lang="en-US" sz="1800" dirty="0" smtClean="0">
                <a:latin typeface="Helvetica"/>
                <a:ea typeface="+mn-ea"/>
                <a:cs typeface="Helvetica"/>
              </a:rPr>
              <a:t>Spreadsheet XML 2003</a:t>
            </a:r>
          </a:p>
          <a:p>
            <a:pPr marL="0" marR="0" lvl="0" indent="0" algn="r" defTabSz="457200" rtl="0" eaLnBrk="1" fontAlgn="auto" latinLnBrk="0" hangingPunct="1">
              <a:lnSpc>
                <a:spcPct val="100000"/>
              </a:lnSpc>
              <a:spcBef>
                <a:spcPct val="20000"/>
              </a:spcBef>
              <a:spcAft>
                <a:spcPts val="0"/>
              </a:spcAft>
              <a:buClrTx/>
              <a:buSzTx/>
              <a:buFont typeface="Arial"/>
              <a:buNone/>
              <a:tabLst/>
              <a:defRPr/>
            </a:pPr>
            <a:endParaRPr kumimoji="0" lang="en-US" sz="2400" b="0" i="0" u="none" strike="noStrike" kern="1200" cap="none" spc="0" normalizeH="0" baseline="0" noProof="0" dirty="0" smtClean="0">
              <a:ln>
                <a:noFill/>
              </a:ln>
              <a:solidFill>
                <a:schemeClr val="tx1"/>
              </a:solidFill>
              <a:effectLst/>
              <a:uLnTx/>
              <a:uFillTx/>
              <a:latin typeface="Helvetica"/>
              <a:ea typeface="+mn-ea"/>
              <a:cs typeface="Helvetica"/>
            </a:endParaRPr>
          </a:p>
          <a:p>
            <a:pPr marL="0" marR="0" lvl="0" indent="0" algn="r" defTabSz="457200" rtl="0" eaLnBrk="1" fontAlgn="auto" latinLnBrk="0" hangingPunct="1">
              <a:lnSpc>
                <a:spcPct val="100000"/>
              </a:lnSpc>
              <a:spcBef>
                <a:spcPct val="20000"/>
              </a:spcBef>
              <a:spcAft>
                <a:spcPts val="0"/>
              </a:spcAft>
              <a:buClrTx/>
              <a:buSzTx/>
              <a:buFont typeface="Arial"/>
              <a:buNone/>
              <a:tabLst/>
              <a:defRPr/>
            </a:pPr>
            <a:endParaRPr kumimoji="0" lang="en-US" sz="2400" b="0" i="0" u="none" strike="noStrike" kern="1200" cap="none" spc="0" normalizeH="0" baseline="0" noProof="0" dirty="0" smtClean="0">
              <a:ln>
                <a:noFill/>
              </a:ln>
              <a:solidFill>
                <a:schemeClr val="tx1"/>
              </a:solidFill>
              <a:effectLst/>
              <a:uLnTx/>
              <a:uFillTx/>
              <a:latin typeface="Helvetica"/>
              <a:ea typeface="+mn-ea"/>
              <a:cs typeface="Helvetica"/>
            </a:endParaRPr>
          </a:p>
        </p:txBody>
      </p:sp>
      <p:sp>
        <p:nvSpPr>
          <p:cNvPr id="9" name="Content Placeholder 2"/>
          <p:cNvSpPr txBox="1">
            <a:spLocks/>
          </p:cNvSpPr>
          <p:nvPr/>
        </p:nvSpPr>
        <p:spPr>
          <a:xfrm>
            <a:off x="6203944" y="5434937"/>
            <a:ext cx="2016224" cy="504056"/>
          </a:xfrm>
          <a:prstGeom prst="rect">
            <a:avLst/>
          </a:prstGeom>
        </p:spPr>
        <p:txBody>
          <a:bodyPr vert="horz" lIns="91440" tIns="45720" rIns="91440" bIns="45720" rtlCol="0">
            <a:normAutofit/>
          </a:bodyPr>
          <a:lstStyle/>
          <a:p>
            <a:pPr marL="0" marR="0" lvl="0" indent="0" defTabSz="457200" rtl="0" eaLnBrk="1" fontAlgn="auto" latinLnBrk="0" hangingPunct="1">
              <a:lnSpc>
                <a:spcPct val="100000"/>
              </a:lnSpc>
              <a:spcBef>
                <a:spcPct val="20000"/>
              </a:spcBef>
              <a:spcAft>
                <a:spcPts val="0"/>
              </a:spcAft>
              <a:buClrTx/>
              <a:buSzTx/>
              <a:buFont typeface="Arial"/>
              <a:buNone/>
              <a:tabLst/>
              <a:defRPr/>
            </a:pPr>
            <a:r>
              <a:rPr lang="en-US" sz="1800" dirty="0" smtClean="0">
                <a:latin typeface="Helvetica"/>
                <a:ea typeface="+mn-ea"/>
                <a:cs typeface="Helvetica"/>
              </a:rPr>
              <a:t>C</a:t>
            </a:r>
            <a:r>
              <a:rPr kumimoji="0" lang="en-US" sz="1800" b="0" i="0" u="none" strike="noStrike" kern="1200" cap="none" spc="0" normalizeH="0" baseline="0" noProof="0" dirty="0" err="1" smtClean="0">
                <a:ln>
                  <a:noFill/>
                </a:ln>
                <a:solidFill>
                  <a:schemeClr val="tx1"/>
                </a:solidFill>
                <a:effectLst/>
                <a:uLnTx/>
                <a:uFillTx/>
                <a:latin typeface="Helvetica"/>
                <a:ea typeface="+mn-ea"/>
                <a:cs typeface="Helvetica"/>
              </a:rPr>
              <a:t>OBieLite</a:t>
            </a:r>
            <a:r>
              <a:rPr kumimoji="0" lang="en-US" sz="1800" b="0" i="0" u="none" strike="noStrike" kern="1200" cap="none" spc="0" normalizeH="0" baseline="0" noProof="0" dirty="0" smtClean="0">
                <a:ln>
                  <a:noFill/>
                </a:ln>
                <a:solidFill>
                  <a:schemeClr val="tx1"/>
                </a:solidFill>
                <a:effectLst/>
                <a:uLnTx/>
                <a:uFillTx/>
                <a:latin typeface="Helvetica"/>
                <a:ea typeface="+mn-ea"/>
                <a:cs typeface="Helvetica"/>
              </a:rPr>
              <a:t> (XML)</a:t>
            </a:r>
          </a:p>
          <a:p>
            <a:pPr marL="0" marR="0" lvl="0" indent="0" algn="r" defTabSz="457200" rtl="0" eaLnBrk="1" fontAlgn="auto" latinLnBrk="0" hangingPunct="1">
              <a:lnSpc>
                <a:spcPct val="100000"/>
              </a:lnSpc>
              <a:spcBef>
                <a:spcPct val="20000"/>
              </a:spcBef>
              <a:spcAft>
                <a:spcPts val="0"/>
              </a:spcAft>
              <a:buClrTx/>
              <a:buSzTx/>
              <a:buFont typeface="Arial"/>
              <a:buNone/>
              <a:tabLst/>
              <a:defRPr/>
            </a:pPr>
            <a:endParaRPr kumimoji="0" lang="en-US" sz="2400" b="0" i="0" u="none" strike="noStrike" kern="1200" cap="none" spc="0" normalizeH="0" baseline="0" noProof="0" dirty="0" smtClean="0">
              <a:ln>
                <a:noFill/>
              </a:ln>
              <a:solidFill>
                <a:schemeClr val="tx1"/>
              </a:solidFill>
              <a:effectLst/>
              <a:uLnTx/>
              <a:uFillTx/>
              <a:latin typeface="Helvetica"/>
              <a:ea typeface="+mn-ea"/>
              <a:cs typeface="Helvetica"/>
            </a:endParaRPr>
          </a:p>
          <a:p>
            <a:pPr marL="0" marR="0" lvl="0" indent="0" algn="r" defTabSz="457200" rtl="0" eaLnBrk="1" fontAlgn="auto" latinLnBrk="0" hangingPunct="1">
              <a:lnSpc>
                <a:spcPct val="100000"/>
              </a:lnSpc>
              <a:spcBef>
                <a:spcPct val="20000"/>
              </a:spcBef>
              <a:spcAft>
                <a:spcPts val="0"/>
              </a:spcAft>
              <a:buClrTx/>
              <a:buSzTx/>
              <a:buFont typeface="Arial"/>
              <a:buNone/>
              <a:tabLst/>
              <a:defRPr/>
            </a:pPr>
            <a:endParaRPr kumimoji="0" lang="en-US" sz="2400" b="0" i="0" u="none" strike="noStrike" kern="1200" cap="none" spc="0" normalizeH="0" baseline="0" noProof="0" dirty="0" smtClean="0">
              <a:ln>
                <a:noFill/>
              </a:ln>
              <a:solidFill>
                <a:schemeClr val="tx1"/>
              </a:solidFill>
              <a:effectLst/>
              <a:uLnTx/>
              <a:uFillTx/>
              <a:latin typeface="Helvetica"/>
              <a:ea typeface="+mn-ea"/>
              <a:cs typeface="Helvetica"/>
            </a:endParaRPr>
          </a:p>
        </p:txBody>
      </p:sp>
      <p:pic>
        <p:nvPicPr>
          <p:cNvPr id="4098" name="Picture 2"/>
          <p:cNvPicPr>
            <a:picLocks noChangeAspect="1" noChangeArrowheads="1"/>
          </p:cNvPicPr>
          <p:nvPr/>
        </p:nvPicPr>
        <p:blipFill>
          <a:blip r:embed="rId4"/>
          <a:srcRect/>
          <a:stretch>
            <a:fillRect/>
          </a:stretch>
        </p:blipFill>
        <p:spPr bwMode="auto">
          <a:xfrm>
            <a:off x="251519" y="3140968"/>
            <a:ext cx="3952599" cy="2376264"/>
          </a:xfrm>
          <a:prstGeom prst="rect">
            <a:avLst/>
          </a:prstGeom>
          <a:noFill/>
          <a:ln w="9525">
            <a:noFill/>
            <a:miter lim="800000"/>
            <a:headEnd/>
            <a:tailEnd/>
          </a:ln>
          <a:effectLst/>
        </p:spPr>
      </p:pic>
      <p:cxnSp>
        <p:nvCxnSpPr>
          <p:cNvPr id="13" name="Straight Arrow Connector 12"/>
          <p:cNvCxnSpPr/>
          <p:nvPr/>
        </p:nvCxnSpPr>
        <p:spPr>
          <a:xfrm>
            <a:off x="4283968" y="4293096"/>
            <a:ext cx="1224136" cy="0"/>
          </a:xfrm>
          <a:prstGeom prst="straightConnector1">
            <a:avLst/>
          </a:prstGeom>
          <a:ln>
            <a:solidFill>
              <a:schemeClr val="accent6">
                <a:lumMod val="75000"/>
              </a:schemeClr>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5" name="Oval Callout 14"/>
          <p:cNvSpPr/>
          <p:nvPr/>
        </p:nvSpPr>
        <p:spPr>
          <a:xfrm>
            <a:off x="3923928" y="5445224"/>
            <a:ext cx="1944216" cy="1080120"/>
          </a:xfrm>
          <a:prstGeom prst="wedgeEllipseCallout">
            <a:avLst>
              <a:gd name="adj1" fmla="val -1279"/>
              <a:gd name="adj2" fmla="val -143852"/>
            </a:avLst>
          </a:prstGeom>
          <a:gradFill>
            <a:gsLst>
              <a:gs pos="0">
                <a:schemeClr val="accent6">
                  <a:lumMod val="20000"/>
                  <a:lumOff val="80000"/>
                </a:schemeClr>
              </a:gs>
              <a:gs pos="100000">
                <a:schemeClr val="accent6">
                  <a:lumMod val="40000"/>
                  <a:lumOff val="60000"/>
                </a:schemeClr>
              </a:gs>
            </a:gsLst>
          </a:gra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2000" dirty="0" smtClean="0">
                <a:solidFill>
                  <a:schemeClr val="tx1"/>
                </a:solidFill>
              </a:rPr>
              <a:t>Why</a:t>
            </a:r>
          </a:p>
          <a:p>
            <a:pPr algn="ctr">
              <a:defRPr/>
            </a:pPr>
            <a:r>
              <a:rPr lang="en-US" sz="2000" dirty="0" smtClean="0">
                <a:solidFill>
                  <a:schemeClr val="tx1"/>
                </a:solidFill>
              </a:rPr>
              <a:t>COBieLite?</a:t>
            </a:r>
          </a:p>
        </p:txBody>
      </p:sp>
      <p:sp>
        <p:nvSpPr>
          <p:cNvPr id="14" name="Footer Placeholder 4"/>
          <p:cNvSpPr txBox="1">
            <a:spLocks/>
          </p:cNvSpPr>
          <p:nvPr/>
        </p:nvSpPr>
        <p:spPr>
          <a:xfrm>
            <a:off x="179512" y="6453336"/>
            <a:ext cx="2895600" cy="244475"/>
          </a:xfrm>
          <a:prstGeom prst="rect">
            <a:avLst/>
          </a:prstGeom>
          <a:ln>
            <a:noFill/>
          </a:ln>
        </p:spPr>
        <p:txBody>
          <a:bodyPr/>
          <a:lstStyle>
            <a:lvl1pPr>
              <a:defRPr sz="1000">
                <a:solidFill>
                  <a:schemeClr val="bg1">
                    <a:lumMod val="95000"/>
                  </a:schemeClr>
                </a:solidFill>
              </a:defRPr>
            </a:lvl1pPr>
          </a:lstStyle>
          <a:p>
            <a:pPr lvl="0" algn="ctr" eaLnBrk="1" fontAlgn="auto" hangingPunct="1">
              <a:spcBef>
                <a:spcPts val="0"/>
              </a:spcBef>
              <a:spcAft>
                <a:spcPts val="0"/>
              </a:spcAft>
              <a:defRPr/>
            </a:pPr>
            <a:r>
              <a:rPr lang="en-US" sz="1050" dirty="0" smtClean="0">
                <a:solidFill>
                  <a:schemeClr val="tx1"/>
                </a:solidFill>
              </a:rPr>
              <a:t>NFMT </a:t>
            </a:r>
            <a:r>
              <a:rPr kumimoji="0" lang="en-US" sz="1050" b="0" i="0" u="none" strike="noStrike" kern="1200" cap="none" spc="0" normalizeH="0" baseline="0" noProof="0" dirty="0" smtClean="0">
                <a:ln>
                  <a:noFill/>
                </a:ln>
                <a:solidFill>
                  <a:schemeClr val="tx1"/>
                </a:solidFill>
                <a:effectLst/>
                <a:uLnTx/>
                <a:uFillTx/>
                <a:latin typeface="+mn-lt"/>
                <a:ea typeface="+mn-ea"/>
                <a:cs typeface="+mn-cs"/>
              </a:rPr>
              <a:t>2013 - COBie</a:t>
            </a:r>
            <a:r>
              <a:rPr kumimoji="0" lang="en-US" sz="1050" b="0" i="0" u="none" strike="noStrike" kern="1200" cap="none" spc="0" normalizeH="0" baseline="0" noProof="0" dirty="0" smtClean="0">
                <a:ln>
                  <a:noFill/>
                </a:ln>
                <a:solidFill>
                  <a:schemeClr val="bg1">
                    <a:lumMod val="95000"/>
                  </a:schemeClr>
                </a:solidFill>
                <a:effectLst/>
                <a:uLnTx/>
                <a:uFillTx/>
                <a:latin typeface="+mn-lt"/>
                <a:ea typeface="+mn-ea"/>
                <a:cs typeface="+mn-cs"/>
              </a:rPr>
              <a:t> </a:t>
            </a:r>
            <a:r>
              <a:rPr lang="en-US" sz="1050" dirty="0" smtClean="0">
                <a:solidFill>
                  <a:schemeClr val="tx1"/>
                </a:solidFill>
                <a:latin typeface="+mn-lt"/>
                <a:ea typeface="+mn-ea"/>
              </a:rPr>
              <a:t> Challenge 2013</a:t>
            </a:r>
            <a:r>
              <a:rPr kumimoji="0" lang="en-US" sz="1050" b="0" i="0" u="none" strike="noStrike" kern="1200" cap="none" spc="0" normalizeH="0" baseline="0" noProof="0" dirty="0" smtClean="0">
                <a:ln>
                  <a:noFill/>
                </a:ln>
                <a:solidFill>
                  <a:schemeClr val="bg1">
                    <a:lumMod val="95000"/>
                  </a:schemeClr>
                </a:solidFill>
                <a:effectLst/>
                <a:uLnTx/>
                <a:uFillTx/>
                <a:latin typeface="+mn-lt"/>
                <a:ea typeface="+mn-ea"/>
                <a:cs typeface="+mn-cs"/>
              </a:rPr>
              <a:t> Challenge </a:t>
            </a:r>
            <a:r>
              <a:rPr kumimoji="0" lang="en-US" sz="1000" b="0" i="0" u="none" strike="noStrike" kern="1200" cap="none" spc="0" normalizeH="0" baseline="0" noProof="0" dirty="0" smtClean="0">
                <a:ln>
                  <a:noFill/>
                </a:ln>
                <a:solidFill>
                  <a:schemeClr val="bg1">
                    <a:lumMod val="95000"/>
                  </a:schemeClr>
                </a:solidFill>
                <a:effectLst/>
                <a:uLnTx/>
                <a:uFillTx/>
                <a:latin typeface="+mn-lt"/>
                <a:ea typeface="+mn-ea"/>
                <a:cs typeface="+mn-cs"/>
              </a:rPr>
              <a:t>for</a:t>
            </a:r>
            <a:r>
              <a:rPr kumimoji="0" lang="en-US" sz="1000" b="0" i="0" u="none" strike="noStrike" kern="1200" cap="none" spc="0" normalizeH="0" noProof="0" dirty="0" smtClean="0">
                <a:ln>
                  <a:noFill/>
                </a:ln>
                <a:solidFill>
                  <a:schemeClr val="bg1">
                    <a:lumMod val="95000"/>
                  </a:schemeClr>
                </a:solidFill>
                <a:effectLst/>
                <a:uLnTx/>
                <a:uFillTx/>
                <a:latin typeface="+mn-lt"/>
                <a:ea typeface="+mn-ea"/>
                <a:cs typeface="+mn-cs"/>
              </a:rPr>
              <a:t> Facility Managers</a:t>
            </a:r>
            <a:endParaRPr kumimoji="0" lang="en-US" sz="1000" b="0" i="0" u="none" strike="noStrike" kern="1200" cap="none" spc="0" normalizeH="0" baseline="0" noProof="0" dirty="0">
              <a:ln>
                <a:noFill/>
              </a:ln>
              <a:solidFill>
                <a:schemeClr val="bg1">
                  <a:lumMod val="95000"/>
                </a:schemeClr>
              </a:solidFill>
              <a:effectLst/>
              <a:uLnTx/>
              <a:uFillTx/>
              <a:latin typeface="+mn-lt"/>
              <a:ea typeface="+mn-ea"/>
              <a:cs typeface="+mn-cs"/>
            </a:endParaRPr>
          </a:p>
        </p:txBody>
      </p:sp>
    </p:spTree>
    <p:extLst>
      <p:ext uri="{BB962C8B-B14F-4D97-AF65-F5344CB8AC3E}">
        <p14:creationId xmlns:p14="http://schemas.microsoft.com/office/powerpoint/2010/main" val="2760764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txBox="1">
            <a:spLocks/>
          </p:cNvSpPr>
          <p:nvPr/>
        </p:nvSpPr>
        <p:spPr>
          <a:xfrm>
            <a:off x="6553200" y="6477000"/>
            <a:ext cx="2133600" cy="244475"/>
          </a:xfrm>
          <a:prstGeom prst="rect">
            <a:avLst/>
          </a:prstGeom>
          <a:ln>
            <a:noFill/>
          </a:ln>
        </p:spPr>
        <p:txBody>
          <a:bodyPr/>
          <a:lstStyle>
            <a:lvl1pPr algn="r">
              <a:defRPr sz="1000">
                <a:solidFill>
                  <a:schemeClr val="bg1">
                    <a:lumMod val="9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120DE69-01BE-4B7E-809C-7A0281737A6F}" type="slidenum">
              <a:rPr kumimoji="0" lang="en-US" sz="1000" b="0" i="0" u="none" strike="noStrike" kern="1200" cap="none" spc="0" normalizeH="0" baseline="0" noProof="0" smtClean="0">
                <a:ln>
                  <a:noFill/>
                </a:ln>
                <a:solidFill>
                  <a:schemeClr val="bg1">
                    <a:lumMod val="9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schemeClr val="bg1">
                  <a:lumMod val="95000"/>
                </a:schemeClr>
              </a:solidFill>
              <a:effectLst/>
              <a:uLnTx/>
              <a:uFillTx/>
              <a:latin typeface="+mn-lt"/>
              <a:ea typeface="+mn-ea"/>
              <a:cs typeface="+mn-cs"/>
            </a:endParaRPr>
          </a:p>
        </p:txBody>
      </p:sp>
      <p:sp>
        <p:nvSpPr>
          <p:cNvPr id="11" name="Title 10"/>
          <p:cNvSpPr>
            <a:spLocks noGrp="1"/>
          </p:cNvSpPr>
          <p:nvPr>
            <p:ph type="title"/>
          </p:nvPr>
        </p:nvSpPr>
        <p:spPr/>
        <p:txBody>
          <a:bodyPr/>
          <a:lstStyle/>
          <a:p>
            <a:r>
              <a:rPr lang="en-US" dirty="0" smtClean="0"/>
              <a:t>Tested product: COBieLite vs. COBie</a:t>
            </a:r>
            <a:endParaRPr lang="en-US" dirty="0"/>
          </a:p>
        </p:txBody>
      </p:sp>
      <p:pic>
        <p:nvPicPr>
          <p:cNvPr id="2052" name="Picture 4"/>
          <p:cNvPicPr>
            <a:picLocks noChangeAspect="1" noChangeArrowheads="1"/>
          </p:cNvPicPr>
          <p:nvPr/>
        </p:nvPicPr>
        <p:blipFill>
          <a:blip r:embed="rId3"/>
          <a:srcRect/>
          <a:stretch>
            <a:fillRect/>
          </a:stretch>
        </p:blipFill>
        <p:spPr bwMode="auto">
          <a:xfrm>
            <a:off x="179511" y="980727"/>
            <a:ext cx="5976665" cy="4976917"/>
          </a:xfrm>
          <a:prstGeom prst="rect">
            <a:avLst/>
          </a:prstGeom>
          <a:noFill/>
          <a:ln w="9525">
            <a:solidFill>
              <a:schemeClr val="accent5">
                <a:lumMod val="75000"/>
              </a:schemeClr>
            </a:solidFill>
            <a:miter lim="800000"/>
            <a:headEnd/>
            <a:tailEnd/>
          </a:ln>
        </p:spPr>
      </p:pic>
      <p:sp>
        <p:nvSpPr>
          <p:cNvPr id="14" name="Content Placeholder 13"/>
          <p:cNvSpPr>
            <a:spLocks noGrp="1"/>
          </p:cNvSpPr>
          <p:nvPr>
            <p:ph idx="1"/>
          </p:nvPr>
        </p:nvSpPr>
        <p:spPr>
          <a:xfrm>
            <a:off x="4644008" y="1052736"/>
            <a:ext cx="4392488" cy="4608512"/>
          </a:xfrm>
          <a:solidFill>
            <a:schemeClr val="bg1"/>
          </a:solidFill>
          <a:ln>
            <a:solidFill>
              <a:schemeClr val="tx1"/>
            </a:solidFill>
          </a:ln>
        </p:spPr>
        <p:txBody>
          <a:bodyPr>
            <a:normAutofit/>
          </a:bodyPr>
          <a:lstStyle/>
          <a:p>
            <a:pPr>
              <a:buNone/>
            </a:pPr>
            <a:r>
              <a:rPr lang="en-US" sz="1800" dirty="0" smtClean="0"/>
              <a:t>COBieLite is based on</a:t>
            </a:r>
          </a:p>
          <a:p>
            <a:pPr>
              <a:buNone/>
            </a:pPr>
            <a:r>
              <a:rPr lang="en-US" sz="1800" dirty="0" smtClean="0"/>
              <a:t>XML structured data transfer.</a:t>
            </a:r>
          </a:p>
          <a:p>
            <a:pPr>
              <a:buNone/>
            </a:pPr>
            <a:endParaRPr lang="en-US" sz="1800" dirty="0" smtClean="0"/>
          </a:p>
          <a:p>
            <a:pPr>
              <a:buNone/>
            </a:pPr>
            <a:r>
              <a:rPr lang="en-US" sz="1800" dirty="0" smtClean="0"/>
              <a:t>XML is the industry-preferred technology</a:t>
            </a:r>
          </a:p>
          <a:p>
            <a:pPr>
              <a:buNone/>
            </a:pPr>
            <a:r>
              <a:rPr lang="en-US" sz="1800" dirty="0" smtClean="0"/>
              <a:t>for machine-2-machine communications.</a:t>
            </a:r>
          </a:p>
          <a:p>
            <a:pPr>
              <a:buNone/>
            </a:pPr>
            <a:endParaRPr lang="en-US" sz="1800" dirty="0" smtClean="0"/>
          </a:p>
          <a:p>
            <a:pPr>
              <a:buNone/>
            </a:pPr>
            <a:r>
              <a:rPr lang="en-US" sz="1800" dirty="0" smtClean="0"/>
              <a:t>COBieLite data structure is hierarchical,</a:t>
            </a:r>
          </a:p>
          <a:p>
            <a:pPr>
              <a:buNone/>
            </a:pPr>
            <a:r>
              <a:rPr lang="en-US" sz="1800" dirty="0" smtClean="0"/>
              <a:t>allowing for easy parsing and processing.</a:t>
            </a:r>
          </a:p>
          <a:p>
            <a:pPr>
              <a:buNone/>
            </a:pPr>
            <a:endParaRPr lang="en-US" sz="1800" dirty="0" smtClean="0"/>
          </a:p>
          <a:p>
            <a:pPr>
              <a:buNone/>
            </a:pPr>
            <a:r>
              <a:rPr lang="en-US" sz="1800" dirty="0" smtClean="0"/>
              <a:t>Checking consistency and testing of the</a:t>
            </a:r>
          </a:p>
          <a:p>
            <a:pPr>
              <a:buNone/>
            </a:pPr>
            <a:r>
              <a:rPr lang="en-US" sz="1800" dirty="0" smtClean="0"/>
              <a:t>processing itself is facilitated well.</a:t>
            </a:r>
          </a:p>
          <a:p>
            <a:pPr>
              <a:buNone/>
            </a:pPr>
            <a:r>
              <a:rPr lang="en-US" sz="1800" dirty="0" smtClean="0"/>
              <a:t>(advice: use the </a:t>
            </a:r>
            <a:r>
              <a:rPr lang="en-US" sz="1800" dirty="0" err="1" smtClean="0"/>
              <a:t>CAMed</a:t>
            </a:r>
            <a:r>
              <a:rPr lang="en-US" sz="1800" dirty="0" smtClean="0"/>
              <a:t> XML editor </a:t>
            </a:r>
          </a:p>
          <a:p>
            <a:pPr>
              <a:buNone/>
            </a:pPr>
            <a:r>
              <a:rPr lang="en-US" sz="1800" dirty="0" smtClean="0"/>
              <a:t>from the </a:t>
            </a:r>
            <a:r>
              <a:rPr lang="en-US" sz="1800" dirty="0" err="1" smtClean="0"/>
              <a:t>bSa</a:t>
            </a:r>
            <a:r>
              <a:rPr lang="en-US" sz="1800" dirty="0" smtClean="0"/>
              <a:t> website!).</a:t>
            </a:r>
          </a:p>
          <a:p>
            <a:pPr>
              <a:buNone/>
            </a:pPr>
            <a:endParaRPr lang="en-US" sz="1800" dirty="0" smtClean="0"/>
          </a:p>
        </p:txBody>
      </p:sp>
      <p:cxnSp>
        <p:nvCxnSpPr>
          <p:cNvPr id="17" name="Straight Arrow Connector 16"/>
          <p:cNvCxnSpPr/>
          <p:nvPr/>
        </p:nvCxnSpPr>
        <p:spPr>
          <a:xfrm flipH="1">
            <a:off x="1475656" y="3212976"/>
            <a:ext cx="3240360"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flipV="1">
            <a:off x="1187624" y="1556792"/>
            <a:ext cx="3528392" cy="16561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Footer Placeholder 4"/>
          <p:cNvSpPr txBox="1">
            <a:spLocks/>
          </p:cNvSpPr>
          <p:nvPr/>
        </p:nvSpPr>
        <p:spPr>
          <a:xfrm>
            <a:off x="179512" y="6453336"/>
            <a:ext cx="2895600" cy="244475"/>
          </a:xfrm>
          <a:prstGeom prst="rect">
            <a:avLst/>
          </a:prstGeom>
          <a:ln>
            <a:noFill/>
          </a:ln>
        </p:spPr>
        <p:txBody>
          <a:bodyPr/>
          <a:lstStyle>
            <a:lvl1pPr>
              <a:defRPr sz="1000">
                <a:solidFill>
                  <a:schemeClr val="bg1">
                    <a:lumMod val="95000"/>
                  </a:schemeClr>
                </a:solidFill>
              </a:defRPr>
            </a:lvl1pPr>
          </a:lstStyle>
          <a:p>
            <a:pPr lvl="0" algn="ctr" eaLnBrk="1" fontAlgn="auto" hangingPunct="1">
              <a:spcBef>
                <a:spcPts val="0"/>
              </a:spcBef>
              <a:spcAft>
                <a:spcPts val="0"/>
              </a:spcAft>
              <a:defRPr/>
            </a:pPr>
            <a:r>
              <a:rPr lang="en-US" sz="1050" dirty="0" smtClean="0">
                <a:solidFill>
                  <a:schemeClr val="tx1"/>
                </a:solidFill>
              </a:rPr>
              <a:t>NFMT </a:t>
            </a:r>
            <a:r>
              <a:rPr kumimoji="0" lang="en-US" sz="1050" b="0" i="0" u="none" strike="noStrike" kern="1200" cap="none" spc="0" normalizeH="0" baseline="0" noProof="0" dirty="0" smtClean="0">
                <a:ln>
                  <a:noFill/>
                </a:ln>
                <a:solidFill>
                  <a:schemeClr val="tx1"/>
                </a:solidFill>
                <a:effectLst/>
                <a:uLnTx/>
                <a:uFillTx/>
                <a:latin typeface="+mn-lt"/>
                <a:ea typeface="+mn-ea"/>
                <a:cs typeface="+mn-cs"/>
              </a:rPr>
              <a:t>2013 - COBie</a:t>
            </a:r>
            <a:r>
              <a:rPr kumimoji="0" lang="en-US" sz="1050" b="0" i="0" u="none" strike="noStrike" kern="1200" cap="none" spc="0" normalizeH="0" baseline="0" noProof="0" dirty="0" smtClean="0">
                <a:ln>
                  <a:noFill/>
                </a:ln>
                <a:solidFill>
                  <a:schemeClr val="bg1">
                    <a:lumMod val="95000"/>
                  </a:schemeClr>
                </a:solidFill>
                <a:effectLst/>
                <a:uLnTx/>
                <a:uFillTx/>
                <a:latin typeface="+mn-lt"/>
                <a:ea typeface="+mn-ea"/>
                <a:cs typeface="+mn-cs"/>
              </a:rPr>
              <a:t> </a:t>
            </a:r>
            <a:r>
              <a:rPr lang="en-US" sz="1050" dirty="0" smtClean="0">
                <a:solidFill>
                  <a:schemeClr val="tx1"/>
                </a:solidFill>
                <a:latin typeface="+mn-lt"/>
                <a:ea typeface="+mn-ea"/>
              </a:rPr>
              <a:t> Challenge 2013</a:t>
            </a:r>
            <a:r>
              <a:rPr kumimoji="0" lang="en-US" sz="1050" b="0" i="0" u="none" strike="noStrike" kern="1200" cap="none" spc="0" normalizeH="0" baseline="0" noProof="0" dirty="0" smtClean="0">
                <a:ln>
                  <a:noFill/>
                </a:ln>
                <a:solidFill>
                  <a:schemeClr val="bg1">
                    <a:lumMod val="95000"/>
                  </a:schemeClr>
                </a:solidFill>
                <a:effectLst/>
                <a:uLnTx/>
                <a:uFillTx/>
                <a:latin typeface="+mn-lt"/>
                <a:ea typeface="+mn-ea"/>
                <a:cs typeface="+mn-cs"/>
              </a:rPr>
              <a:t> Challenge </a:t>
            </a:r>
            <a:r>
              <a:rPr kumimoji="0" lang="en-US" sz="1000" b="0" i="0" u="none" strike="noStrike" kern="1200" cap="none" spc="0" normalizeH="0" baseline="0" noProof="0" dirty="0" smtClean="0">
                <a:ln>
                  <a:noFill/>
                </a:ln>
                <a:solidFill>
                  <a:schemeClr val="bg1">
                    <a:lumMod val="95000"/>
                  </a:schemeClr>
                </a:solidFill>
                <a:effectLst/>
                <a:uLnTx/>
                <a:uFillTx/>
                <a:latin typeface="+mn-lt"/>
                <a:ea typeface="+mn-ea"/>
                <a:cs typeface="+mn-cs"/>
              </a:rPr>
              <a:t>for</a:t>
            </a:r>
            <a:r>
              <a:rPr kumimoji="0" lang="en-US" sz="1000" b="0" i="0" u="none" strike="noStrike" kern="1200" cap="none" spc="0" normalizeH="0" noProof="0" dirty="0" smtClean="0">
                <a:ln>
                  <a:noFill/>
                </a:ln>
                <a:solidFill>
                  <a:schemeClr val="bg1">
                    <a:lumMod val="95000"/>
                  </a:schemeClr>
                </a:solidFill>
                <a:effectLst/>
                <a:uLnTx/>
                <a:uFillTx/>
                <a:latin typeface="+mn-lt"/>
                <a:ea typeface="+mn-ea"/>
                <a:cs typeface="+mn-cs"/>
              </a:rPr>
              <a:t> Facility Managers</a:t>
            </a:r>
            <a:endParaRPr kumimoji="0" lang="en-US" sz="1000" b="0" i="0" u="none" strike="noStrike" kern="1200" cap="none" spc="0" normalizeH="0" baseline="0" noProof="0" dirty="0">
              <a:ln>
                <a:noFill/>
              </a:ln>
              <a:solidFill>
                <a:schemeClr val="bg1">
                  <a:lumMod val="95000"/>
                </a:schemeClr>
              </a:solidFill>
              <a:effectLst/>
              <a:uLnTx/>
              <a:uFillTx/>
              <a:latin typeface="+mn-lt"/>
              <a:ea typeface="+mn-ea"/>
              <a:cs typeface="+mn-cs"/>
            </a:endParaRPr>
          </a:p>
        </p:txBody>
      </p:sp>
    </p:spTree>
    <p:extLst>
      <p:ext uri="{BB962C8B-B14F-4D97-AF65-F5344CB8AC3E}">
        <p14:creationId xmlns:p14="http://schemas.microsoft.com/office/powerpoint/2010/main" val="27607648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txBox="1">
            <a:spLocks/>
          </p:cNvSpPr>
          <p:nvPr/>
        </p:nvSpPr>
        <p:spPr>
          <a:xfrm>
            <a:off x="6553200" y="6477000"/>
            <a:ext cx="2133600" cy="244475"/>
          </a:xfrm>
          <a:prstGeom prst="rect">
            <a:avLst/>
          </a:prstGeom>
          <a:ln>
            <a:noFill/>
          </a:ln>
        </p:spPr>
        <p:txBody>
          <a:bodyPr/>
          <a:lstStyle>
            <a:lvl1pPr algn="r">
              <a:defRPr sz="1000">
                <a:solidFill>
                  <a:schemeClr val="bg1">
                    <a:lumMod val="9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120DE69-01BE-4B7E-809C-7A0281737A6F}" type="slidenum">
              <a:rPr kumimoji="0" lang="en-US" sz="1000" b="0" i="0" u="none" strike="noStrike" kern="1200" cap="none" spc="0" normalizeH="0" baseline="0" noProof="0" smtClean="0">
                <a:ln>
                  <a:noFill/>
                </a:ln>
                <a:solidFill>
                  <a:schemeClr val="bg1">
                    <a:lumMod val="9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schemeClr val="bg1">
                  <a:lumMod val="95000"/>
                </a:schemeClr>
              </a:solidFill>
              <a:effectLst/>
              <a:uLnTx/>
              <a:uFillTx/>
              <a:latin typeface="+mn-lt"/>
              <a:ea typeface="+mn-ea"/>
              <a:cs typeface="+mn-cs"/>
            </a:endParaRPr>
          </a:p>
        </p:txBody>
      </p:sp>
      <p:sp>
        <p:nvSpPr>
          <p:cNvPr id="11" name="Title 10"/>
          <p:cNvSpPr>
            <a:spLocks noGrp="1"/>
          </p:cNvSpPr>
          <p:nvPr>
            <p:ph type="title"/>
          </p:nvPr>
        </p:nvSpPr>
        <p:spPr/>
        <p:txBody>
          <a:bodyPr/>
          <a:lstStyle/>
          <a:p>
            <a:r>
              <a:rPr lang="en-US" dirty="0" smtClean="0"/>
              <a:t>Tested product: COBieLite vs. COBie</a:t>
            </a:r>
            <a:endParaRPr lang="en-US" dirty="0"/>
          </a:p>
        </p:txBody>
      </p:sp>
      <p:pic>
        <p:nvPicPr>
          <p:cNvPr id="2052" name="Picture 4"/>
          <p:cNvPicPr>
            <a:picLocks noChangeAspect="1" noChangeArrowheads="1"/>
          </p:cNvPicPr>
          <p:nvPr/>
        </p:nvPicPr>
        <p:blipFill>
          <a:blip r:embed="rId3"/>
          <a:srcRect/>
          <a:stretch>
            <a:fillRect/>
          </a:stretch>
        </p:blipFill>
        <p:spPr bwMode="auto">
          <a:xfrm>
            <a:off x="179511" y="980727"/>
            <a:ext cx="5976665" cy="4976917"/>
          </a:xfrm>
          <a:prstGeom prst="rect">
            <a:avLst/>
          </a:prstGeom>
          <a:noFill/>
          <a:ln w="9525">
            <a:solidFill>
              <a:schemeClr val="accent5">
                <a:lumMod val="75000"/>
              </a:schemeClr>
            </a:solidFill>
            <a:miter lim="800000"/>
            <a:headEnd/>
            <a:tailEnd/>
          </a:ln>
        </p:spPr>
      </p:pic>
      <p:sp>
        <p:nvSpPr>
          <p:cNvPr id="14" name="Content Placeholder 13"/>
          <p:cNvSpPr>
            <a:spLocks noGrp="1"/>
          </p:cNvSpPr>
          <p:nvPr>
            <p:ph idx="1"/>
          </p:nvPr>
        </p:nvSpPr>
        <p:spPr>
          <a:xfrm>
            <a:off x="4644008" y="1052736"/>
            <a:ext cx="4392488" cy="4680520"/>
          </a:xfrm>
          <a:solidFill>
            <a:schemeClr val="bg1"/>
          </a:solidFill>
          <a:ln>
            <a:solidFill>
              <a:schemeClr val="tx1"/>
            </a:solidFill>
          </a:ln>
        </p:spPr>
        <p:txBody>
          <a:bodyPr>
            <a:normAutofit/>
          </a:bodyPr>
          <a:lstStyle/>
          <a:p>
            <a:pPr>
              <a:buNone/>
            </a:pPr>
            <a:r>
              <a:rPr lang="en-US" sz="1800" dirty="0" smtClean="0"/>
              <a:t>For Planon, it was a ‘natural fit’ with its</a:t>
            </a:r>
          </a:p>
          <a:p>
            <a:pPr>
              <a:buNone/>
            </a:pPr>
            <a:r>
              <a:rPr lang="en-US" sz="1800" dirty="0" smtClean="0"/>
              <a:t>Enterprise-Talk technology</a:t>
            </a:r>
            <a:r>
              <a:rPr lang="en-US" sz="1800" baseline="30000" dirty="0" smtClean="0"/>
              <a:t>1</a:t>
            </a:r>
            <a:r>
              <a:rPr lang="en-US" sz="1800" dirty="0" smtClean="0"/>
              <a:t>. </a:t>
            </a:r>
          </a:p>
          <a:p>
            <a:pPr>
              <a:buNone/>
            </a:pPr>
            <a:endParaRPr lang="en-US" sz="1800" dirty="0" smtClean="0"/>
          </a:p>
          <a:p>
            <a:pPr>
              <a:buNone/>
            </a:pPr>
            <a:r>
              <a:rPr lang="en-US" sz="1800" dirty="0" smtClean="0"/>
              <a:t>Planon worked with </a:t>
            </a:r>
            <a:r>
              <a:rPr lang="en-US" sz="1800" dirty="0" err="1" smtClean="0"/>
              <a:t>bSa</a:t>
            </a:r>
            <a:r>
              <a:rPr lang="en-US" sz="1800" dirty="0" smtClean="0"/>
              <a:t> to put COBieLite</a:t>
            </a:r>
          </a:p>
          <a:p>
            <a:pPr>
              <a:buNone/>
            </a:pPr>
            <a:r>
              <a:rPr lang="en-US" sz="1800" dirty="0" smtClean="0"/>
              <a:t>to a first production version.</a:t>
            </a:r>
          </a:p>
          <a:p>
            <a:pPr>
              <a:buNone/>
            </a:pPr>
            <a:endParaRPr lang="en-US" sz="1800" dirty="0" smtClean="0"/>
          </a:p>
          <a:p>
            <a:pPr>
              <a:buNone/>
            </a:pPr>
            <a:r>
              <a:rPr lang="en-US" sz="1800" dirty="0" smtClean="0"/>
              <a:t>We want to express </a:t>
            </a:r>
            <a:r>
              <a:rPr lang="en-US" sz="1800" dirty="0" smtClean="0"/>
              <a:t>our </a:t>
            </a:r>
            <a:r>
              <a:rPr lang="en-US" sz="1800" dirty="0" smtClean="0"/>
              <a:t>gratitude to </a:t>
            </a:r>
            <a:r>
              <a:rPr lang="en-US" sz="1800" dirty="0" err="1" smtClean="0"/>
              <a:t>bSa</a:t>
            </a:r>
            <a:endParaRPr lang="en-US" sz="1800" dirty="0" smtClean="0"/>
          </a:p>
          <a:p>
            <a:pPr>
              <a:buNone/>
            </a:pPr>
            <a:r>
              <a:rPr lang="en-US" sz="1800" dirty="0" smtClean="0"/>
              <a:t>but especially Angela Lewis, Bill East</a:t>
            </a:r>
          </a:p>
          <a:p>
            <a:pPr>
              <a:buNone/>
            </a:pPr>
            <a:r>
              <a:rPr lang="en-US" sz="1800" dirty="0" smtClean="0"/>
              <a:t>and Chris Bogen in working with us to </a:t>
            </a:r>
          </a:p>
          <a:p>
            <a:pPr>
              <a:buNone/>
            </a:pPr>
            <a:r>
              <a:rPr lang="en-US" sz="1800" dirty="0" smtClean="0"/>
              <a:t>establish this result. </a:t>
            </a:r>
          </a:p>
          <a:p>
            <a:pPr>
              <a:buNone/>
            </a:pPr>
            <a:endParaRPr lang="en-US" sz="1800" dirty="0" smtClean="0"/>
          </a:p>
          <a:p>
            <a:pPr>
              <a:buNone/>
            </a:pPr>
            <a:r>
              <a:rPr lang="en-US" sz="1800" dirty="0" smtClean="0"/>
              <a:t>We expect COBieLite to receive revisions</a:t>
            </a:r>
          </a:p>
          <a:p>
            <a:pPr>
              <a:buNone/>
            </a:pPr>
            <a:r>
              <a:rPr lang="en-US" sz="1800" dirty="0" smtClean="0"/>
              <a:t>over time.</a:t>
            </a:r>
          </a:p>
          <a:p>
            <a:pPr>
              <a:buNone/>
            </a:pPr>
            <a:endParaRPr lang="en-US" sz="1800" dirty="0" smtClean="0"/>
          </a:p>
        </p:txBody>
      </p:sp>
      <p:sp>
        <p:nvSpPr>
          <p:cNvPr id="8" name="TextBox 7"/>
          <p:cNvSpPr txBox="1"/>
          <p:nvPr/>
        </p:nvSpPr>
        <p:spPr>
          <a:xfrm>
            <a:off x="251520" y="6309320"/>
            <a:ext cx="4679166" cy="215444"/>
          </a:xfrm>
          <a:prstGeom prst="rect">
            <a:avLst/>
          </a:prstGeom>
        </p:spPr>
        <p:txBody>
          <a:bodyPr vert="horz" wrap="none" lIns="0" tIns="0" rIns="0" bIns="0" numCol="1" rtlCol="0" anchor="ctr" anchorCtr="0" compatLnSpc="1">
            <a:prstTxWarp prst="textNoShape">
              <a:avLst/>
            </a:prstTxWarp>
            <a:spAutoFit/>
          </a:bodyPr>
          <a:lstStyle/>
          <a:p>
            <a:pPr marL="0" marR="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kern="1200" cap="none" spc="0" normalizeH="0" baseline="0" noProof="0" dirty="0" smtClean="0">
                <a:ln>
                  <a:noFill/>
                </a:ln>
                <a:effectLst/>
                <a:uLnTx/>
                <a:uFillTx/>
                <a:latin typeface="Helvetica" charset="0"/>
                <a:ea typeface="Helvetica" charset="0"/>
                <a:cs typeface="Helvetica" charset="0"/>
              </a:rPr>
              <a:t>Although supporting COBie on Excel was quite feasible too</a:t>
            </a:r>
          </a:p>
        </p:txBody>
      </p:sp>
    </p:spTree>
    <p:extLst>
      <p:ext uri="{BB962C8B-B14F-4D97-AF65-F5344CB8AC3E}">
        <p14:creationId xmlns:p14="http://schemas.microsoft.com/office/powerpoint/2010/main" val="2760764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Configuration</a:t>
            </a:r>
            <a:endParaRPr lang="en-US" dirty="0"/>
          </a:p>
        </p:txBody>
      </p:sp>
      <p:sp>
        <p:nvSpPr>
          <p:cNvPr id="4" name="Slide Number Placeholder 3"/>
          <p:cNvSpPr>
            <a:spLocks noGrp="1"/>
          </p:cNvSpPr>
          <p:nvPr>
            <p:ph type="sldNum" sz="quarter" idx="12"/>
          </p:nvPr>
        </p:nvSpPr>
        <p:spPr/>
        <p:txBody>
          <a:bodyPr/>
          <a:lstStyle/>
          <a:p>
            <a:pPr>
              <a:defRPr/>
            </a:pPr>
            <a:fld id="{E34281F9-1AE6-4E45-863E-49336E49BA28}" type="slidenum">
              <a:rPr lang="en-US" smtClean="0">
                <a:solidFill>
                  <a:prstClr val="black">
                    <a:tint val="75000"/>
                  </a:prstClr>
                </a:solidFill>
              </a:rPr>
              <a:pPr>
                <a:defRPr/>
              </a:pPr>
              <a:t>6</a:t>
            </a:fld>
            <a:endParaRPr lang="en-US" sz="1400" dirty="0">
              <a:solidFill>
                <a:prstClr val="black"/>
              </a:solidFill>
              <a:latin typeface="Times" pitchFamily="26" charset="0"/>
            </a:endParaRPr>
          </a:p>
        </p:txBody>
      </p:sp>
      <p:sp>
        <p:nvSpPr>
          <p:cNvPr id="5" name="Rounded Rectangle 4"/>
          <p:cNvSpPr/>
          <p:nvPr/>
        </p:nvSpPr>
        <p:spPr>
          <a:xfrm>
            <a:off x="4572000" y="3501008"/>
            <a:ext cx="4176464" cy="2664296"/>
          </a:xfrm>
          <a:prstGeom prst="roundRect">
            <a:avLst/>
          </a:prstGeom>
          <a:gradFill>
            <a:gsLst>
              <a:gs pos="0">
                <a:schemeClr val="accent6">
                  <a:lumMod val="20000"/>
                  <a:lumOff val="80000"/>
                </a:schemeClr>
              </a:gs>
              <a:gs pos="100000">
                <a:schemeClr val="accent6">
                  <a:lumMod val="40000"/>
                  <a:lumOff val="60000"/>
                </a:schemeClr>
              </a:gs>
            </a:gsLst>
          </a:gra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r">
              <a:defRPr/>
            </a:pPr>
            <a:endParaRPr lang="en-US" sz="1200" dirty="0" smtClean="0">
              <a:solidFill>
                <a:schemeClr val="tx1"/>
              </a:solidFill>
            </a:endParaRPr>
          </a:p>
          <a:p>
            <a:pPr algn="r">
              <a:defRPr/>
            </a:pPr>
            <a:endParaRPr lang="en-US" sz="1200" dirty="0" smtClean="0">
              <a:solidFill>
                <a:schemeClr val="tx1"/>
              </a:solidFill>
            </a:endParaRPr>
          </a:p>
          <a:p>
            <a:pPr algn="r">
              <a:defRPr/>
            </a:pPr>
            <a:endParaRPr lang="en-US" sz="1200" dirty="0" smtClean="0">
              <a:solidFill>
                <a:schemeClr val="tx1"/>
              </a:solidFill>
            </a:endParaRPr>
          </a:p>
          <a:p>
            <a:pPr algn="r">
              <a:defRPr/>
            </a:pPr>
            <a:endParaRPr lang="en-US" sz="1200" dirty="0" smtClean="0">
              <a:solidFill>
                <a:schemeClr val="tx1"/>
              </a:solidFill>
            </a:endParaRPr>
          </a:p>
          <a:p>
            <a:pPr algn="r">
              <a:defRPr/>
            </a:pPr>
            <a:endParaRPr lang="en-US" sz="1200" dirty="0" smtClean="0">
              <a:solidFill>
                <a:schemeClr val="tx1"/>
              </a:solidFill>
            </a:endParaRPr>
          </a:p>
          <a:p>
            <a:pPr algn="r">
              <a:defRPr/>
            </a:pPr>
            <a:endParaRPr lang="en-US" sz="2000" dirty="0" smtClean="0">
              <a:solidFill>
                <a:schemeClr val="tx1"/>
              </a:solidFill>
            </a:endParaRPr>
          </a:p>
          <a:p>
            <a:pPr algn="r">
              <a:defRPr/>
            </a:pPr>
            <a:endParaRPr lang="en-US" sz="2000" dirty="0" smtClean="0">
              <a:solidFill>
                <a:schemeClr val="tx1"/>
              </a:solidFill>
            </a:endParaRPr>
          </a:p>
          <a:p>
            <a:pPr algn="r">
              <a:defRPr/>
            </a:pPr>
            <a:endParaRPr lang="en-US" sz="2000" dirty="0" smtClean="0">
              <a:solidFill>
                <a:schemeClr val="tx1"/>
              </a:solidFill>
            </a:endParaRPr>
          </a:p>
          <a:p>
            <a:pPr algn="r">
              <a:defRPr/>
            </a:pPr>
            <a:endParaRPr lang="en-US" sz="2000" dirty="0" smtClean="0">
              <a:solidFill>
                <a:schemeClr val="tx1"/>
              </a:solidFill>
            </a:endParaRPr>
          </a:p>
          <a:p>
            <a:pPr algn="r">
              <a:defRPr/>
            </a:pPr>
            <a:r>
              <a:rPr lang="en-US" sz="2000" dirty="0" smtClean="0">
                <a:solidFill>
                  <a:schemeClr val="tx1"/>
                </a:solidFill>
              </a:rPr>
              <a:t>Enterprise Edition Platform </a:t>
            </a:r>
          </a:p>
        </p:txBody>
      </p:sp>
      <p:sp>
        <p:nvSpPr>
          <p:cNvPr id="48" name="Flowchart: Magnetic Disk 47"/>
          <p:cNvSpPr/>
          <p:nvPr/>
        </p:nvSpPr>
        <p:spPr>
          <a:xfrm>
            <a:off x="6084168" y="4797152"/>
            <a:ext cx="1872208" cy="720080"/>
          </a:xfrm>
          <a:prstGeom prst="flowChartMagneticDisk">
            <a:avLst/>
          </a:prstGeom>
          <a:gradFill>
            <a:gsLst>
              <a:gs pos="0">
                <a:schemeClr val="accent6">
                  <a:lumMod val="20000"/>
                  <a:lumOff val="80000"/>
                </a:schemeClr>
              </a:gs>
              <a:gs pos="100000">
                <a:schemeClr val="accent6">
                  <a:lumMod val="40000"/>
                  <a:lumOff val="60000"/>
                </a:schemeClr>
              </a:gs>
            </a:gsLst>
          </a:gra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2000" dirty="0" smtClean="0">
                <a:solidFill>
                  <a:schemeClr val="tx1"/>
                </a:solidFill>
              </a:rPr>
              <a:t>EE Database</a:t>
            </a:r>
            <a:endParaRPr lang="en-US" sz="2000" baseline="30000" dirty="0">
              <a:solidFill>
                <a:schemeClr val="tx1"/>
              </a:solidFill>
            </a:endParaRPr>
          </a:p>
        </p:txBody>
      </p:sp>
      <p:grpSp>
        <p:nvGrpSpPr>
          <p:cNvPr id="15" name="Group 104"/>
          <p:cNvGrpSpPr/>
          <p:nvPr/>
        </p:nvGrpSpPr>
        <p:grpSpPr>
          <a:xfrm>
            <a:off x="6012159" y="3861048"/>
            <a:ext cx="1944216" cy="504056"/>
            <a:chOff x="6393535" y="4725144"/>
            <a:chExt cx="1872208" cy="504056"/>
          </a:xfrm>
        </p:grpSpPr>
        <p:sp>
          <p:nvSpPr>
            <p:cNvPr id="60" name="Rounded Rectangle 59"/>
            <p:cNvSpPr/>
            <p:nvPr/>
          </p:nvSpPr>
          <p:spPr>
            <a:xfrm>
              <a:off x="6393535" y="4725144"/>
              <a:ext cx="1872208" cy="504056"/>
            </a:xfrm>
            <a:prstGeom prst="roundRect">
              <a:avLst/>
            </a:prstGeom>
            <a:gradFill>
              <a:gsLst>
                <a:gs pos="0">
                  <a:schemeClr val="accent6">
                    <a:lumMod val="20000"/>
                    <a:lumOff val="80000"/>
                    <a:alpha val="68000"/>
                  </a:schemeClr>
                </a:gs>
                <a:gs pos="100000">
                  <a:schemeClr val="accent6">
                    <a:lumMod val="40000"/>
                    <a:lumOff val="60000"/>
                  </a:schemeClr>
                </a:gs>
              </a:gsLst>
            </a:gra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sz="1800" dirty="0" smtClean="0">
                <a:solidFill>
                  <a:schemeClr val="tx1"/>
                </a:solidFill>
              </a:endParaRPr>
            </a:p>
            <a:p>
              <a:pPr algn="ctr">
                <a:defRPr/>
              </a:pPr>
              <a:endParaRPr lang="en-US" sz="1800" dirty="0" smtClean="0">
                <a:solidFill>
                  <a:schemeClr val="tx1"/>
                </a:solidFill>
              </a:endParaRPr>
            </a:p>
            <a:p>
              <a:pPr algn="ctr">
                <a:defRPr/>
              </a:pPr>
              <a:endParaRPr lang="en-US" sz="1800" dirty="0" smtClean="0">
                <a:solidFill>
                  <a:schemeClr val="tx1"/>
                </a:solidFill>
              </a:endParaRPr>
            </a:p>
            <a:p>
              <a:pPr algn="ctr">
                <a:defRPr/>
              </a:pPr>
              <a:endParaRPr lang="en-US" sz="1800" dirty="0" smtClean="0">
                <a:solidFill>
                  <a:schemeClr val="tx1"/>
                </a:solidFill>
              </a:endParaRPr>
            </a:p>
            <a:p>
              <a:pPr algn="ctr">
                <a:defRPr/>
              </a:pPr>
              <a:endParaRPr lang="en-US" sz="1800" dirty="0" smtClean="0">
                <a:solidFill>
                  <a:schemeClr val="tx1"/>
                </a:solidFill>
              </a:endParaRPr>
            </a:p>
            <a:p>
              <a:pPr algn="ctr">
                <a:defRPr/>
              </a:pPr>
              <a:endParaRPr lang="en-US" sz="1800" dirty="0" smtClean="0">
                <a:solidFill>
                  <a:schemeClr val="tx1"/>
                </a:solidFill>
              </a:endParaRPr>
            </a:p>
            <a:p>
              <a:pPr algn="ctr">
                <a:defRPr/>
              </a:pPr>
              <a:endParaRPr lang="en-US" sz="1800" dirty="0" smtClean="0">
                <a:solidFill>
                  <a:schemeClr val="tx1"/>
                </a:solidFill>
              </a:endParaRPr>
            </a:p>
            <a:p>
              <a:pPr algn="ctr">
                <a:defRPr/>
              </a:pPr>
              <a:endParaRPr lang="en-US" sz="1800" dirty="0" smtClean="0">
                <a:solidFill>
                  <a:schemeClr val="tx1"/>
                </a:solidFill>
              </a:endParaRPr>
            </a:p>
            <a:p>
              <a:pPr algn="ctr">
                <a:defRPr/>
              </a:pPr>
              <a:endParaRPr lang="en-US" sz="1800" dirty="0" smtClean="0">
                <a:solidFill>
                  <a:schemeClr val="tx1"/>
                </a:solidFill>
              </a:endParaRPr>
            </a:p>
            <a:p>
              <a:pPr algn="ctr">
                <a:defRPr/>
              </a:pPr>
              <a:endParaRPr lang="en-US" sz="1800" dirty="0" smtClean="0">
                <a:solidFill>
                  <a:schemeClr val="tx1"/>
                </a:solidFill>
              </a:endParaRPr>
            </a:p>
            <a:p>
              <a:pPr algn="ctr">
                <a:defRPr/>
              </a:pPr>
              <a:endParaRPr lang="en-US" sz="1800" dirty="0" smtClean="0">
                <a:solidFill>
                  <a:schemeClr val="tx1"/>
                </a:solidFill>
              </a:endParaRPr>
            </a:p>
            <a:p>
              <a:pPr algn="ctr">
                <a:defRPr/>
              </a:pPr>
              <a:endParaRPr lang="en-US" sz="1200" dirty="0" smtClean="0">
                <a:solidFill>
                  <a:schemeClr val="tx1"/>
                </a:solidFill>
              </a:endParaRPr>
            </a:p>
          </p:txBody>
        </p:sp>
        <p:sp>
          <p:nvSpPr>
            <p:cNvPr id="74" name="Rectangle 73"/>
            <p:cNvSpPr/>
            <p:nvPr/>
          </p:nvSpPr>
          <p:spPr>
            <a:xfrm>
              <a:off x="6475069" y="4869160"/>
              <a:ext cx="366469" cy="216024"/>
            </a:xfrm>
            <a:prstGeom prst="rect">
              <a:avLst/>
            </a:prstGeom>
            <a:gradFill>
              <a:gsLst>
                <a:gs pos="0">
                  <a:schemeClr val="accent6">
                    <a:lumMod val="20000"/>
                    <a:lumOff val="80000"/>
                  </a:schemeClr>
                </a:gs>
                <a:gs pos="100000">
                  <a:schemeClr val="accent6">
                    <a:lumMod val="40000"/>
                    <a:lumOff val="60000"/>
                  </a:schemeClr>
                </a:gs>
              </a:gsLst>
            </a:gra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900" dirty="0" smtClean="0">
                  <a:solidFill>
                    <a:schemeClr val="tx1"/>
                  </a:solidFill>
                </a:rPr>
                <a:t>BO</a:t>
              </a:r>
              <a:endParaRPr lang="en-US" sz="900" baseline="30000" dirty="0" smtClean="0">
                <a:solidFill>
                  <a:schemeClr val="tx1"/>
                </a:solidFill>
              </a:endParaRPr>
            </a:p>
          </p:txBody>
        </p:sp>
        <p:sp>
          <p:nvSpPr>
            <p:cNvPr id="98" name="Rectangle 97"/>
            <p:cNvSpPr/>
            <p:nvPr/>
          </p:nvSpPr>
          <p:spPr>
            <a:xfrm>
              <a:off x="6923833" y="4869160"/>
              <a:ext cx="366469" cy="216024"/>
            </a:xfrm>
            <a:prstGeom prst="rect">
              <a:avLst/>
            </a:prstGeom>
            <a:gradFill>
              <a:gsLst>
                <a:gs pos="0">
                  <a:schemeClr val="accent6">
                    <a:lumMod val="20000"/>
                    <a:lumOff val="80000"/>
                  </a:schemeClr>
                </a:gs>
                <a:gs pos="100000">
                  <a:schemeClr val="accent6">
                    <a:lumMod val="40000"/>
                    <a:lumOff val="60000"/>
                  </a:schemeClr>
                </a:gs>
              </a:gsLst>
            </a:gra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900" dirty="0" smtClean="0">
                  <a:solidFill>
                    <a:schemeClr val="tx1"/>
                  </a:solidFill>
                </a:rPr>
                <a:t>BO</a:t>
              </a:r>
              <a:endParaRPr lang="en-US" sz="900" baseline="30000" dirty="0" smtClean="0">
                <a:solidFill>
                  <a:schemeClr val="tx1"/>
                </a:solidFill>
              </a:endParaRPr>
            </a:p>
          </p:txBody>
        </p:sp>
        <p:sp>
          <p:nvSpPr>
            <p:cNvPr id="99" name="Rectangle 98"/>
            <p:cNvSpPr/>
            <p:nvPr/>
          </p:nvSpPr>
          <p:spPr>
            <a:xfrm>
              <a:off x="7355881" y="4869160"/>
              <a:ext cx="366469" cy="216024"/>
            </a:xfrm>
            <a:prstGeom prst="rect">
              <a:avLst/>
            </a:prstGeom>
            <a:gradFill>
              <a:gsLst>
                <a:gs pos="0">
                  <a:schemeClr val="accent6">
                    <a:lumMod val="20000"/>
                    <a:lumOff val="80000"/>
                  </a:schemeClr>
                </a:gs>
                <a:gs pos="100000">
                  <a:schemeClr val="accent6">
                    <a:lumMod val="40000"/>
                    <a:lumOff val="60000"/>
                  </a:schemeClr>
                </a:gs>
              </a:gsLst>
            </a:gra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900" dirty="0" smtClean="0">
                  <a:solidFill>
                    <a:schemeClr val="tx1"/>
                  </a:solidFill>
                </a:rPr>
                <a:t>BO</a:t>
              </a:r>
              <a:endParaRPr lang="en-US" sz="900" baseline="30000" dirty="0" smtClean="0">
                <a:solidFill>
                  <a:schemeClr val="tx1"/>
                </a:solidFill>
              </a:endParaRPr>
            </a:p>
          </p:txBody>
        </p:sp>
        <p:sp>
          <p:nvSpPr>
            <p:cNvPr id="101" name="Rectangle 100"/>
            <p:cNvSpPr/>
            <p:nvPr/>
          </p:nvSpPr>
          <p:spPr>
            <a:xfrm>
              <a:off x="7780356" y="4869160"/>
              <a:ext cx="366469" cy="216024"/>
            </a:xfrm>
            <a:prstGeom prst="rect">
              <a:avLst/>
            </a:prstGeom>
            <a:gradFill>
              <a:gsLst>
                <a:gs pos="0">
                  <a:schemeClr val="accent6">
                    <a:lumMod val="20000"/>
                    <a:lumOff val="80000"/>
                  </a:schemeClr>
                </a:gs>
                <a:gs pos="100000">
                  <a:schemeClr val="accent6">
                    <a:lumMod val="40000"/>
                    <a:lumOff val="60000"/>
                  </a:schemeClr>
                </a:gs>
              </a:gsLst>
            </a:gra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900" dirty="0" smtClean="0">
                  <a:solidFill>
                    <a:schemeClr val="tx1"/>
                  </a:solidFill>
                </a:rPr>
                <a:t>BO</a:t>
              </a:r>
              <a:endParaRPr lang="en-US" sz="900" baseline="30000" dirty="0" smtClean="0">
                <a:solidFill>
                  <a:schemeClr val="tx1"/>
                </a:solidFill>
              </a:endParaRPr>
            </a:p>
          </p:txBody>
        </p:sp>
      </p:grpSp>
      <p:cxnSp>
        <p:nvCxnSpPr>
          <p:cNvPr id="82" name="Straight Arrow Connector 81"/>
          <p:cNvCxnSpPr/>
          <p:nvPr/>
        </p:nvCxnSpPr>
        <p:spPr>
          <a:xfrm>
            <a:off x="7020272" y="4365104"/>
            <a:ext cx="0" cy="432048"/>
          </a:xfrm>
          <a:prstGeom prst="straightConnector1">
            <a:avLst/>
          </a:prstGeom>
          <a:ln>
            <a:solidFill>
              <a:schemeClr val="accent6">
                <a:lumMod val="75000"/>
              </a:schemeClr>
            </a:solidFill>
            <a:headEnd type="arrow"/>
            <a:tailEnd type="arrow"/>
          </a:ln>
        </p:spPr>
        <p:style>
          <a:lnRef idx="2">
            <a:schemeClr val="accent1"/>
          </a:lnRef>
          <a:fillRef idx="0">
            <a:schemeClr val="accent1"/>
          </a:fillRef>
          <a:effectRef idx="1">
            <a:schemeClr val="accent1"/>
          </a:effectRef>
          <a:fontRef idx="minor">
            <a:schemeClr val="tx1"/>
          </a:fontRef>
        </p:style>
      </p:cxnSp>
      <p:grpSp>
        <p:nvGrpSpPr>
          <p:cNvPr id="88" name="Group 87"/>
          <p:cNvGrpSpPr/>
          <p:nvPr/>
        </p:nvGrpSpPr>
        <p:grpSpPr>
          <a:xfrm>
            <a:off x="3059832" y="3789040"/>
            <a:ext cx="2520280" cy="2160240"/>
            <a:chOff x="1826959" y="2060848"/>
            <a:chExt cx="1880944" cy="1872208"/>
          </a:xfrm>
        </p:grpSpPr>
        <p:sp>
          <p:nvSpPr>
            <p:cNvPr id="87" name="Rounded Rectangle 86"/>
            <p:cNvSpPr/>
            <p:nvPr/>
          </p:nvSpPr>
          <p:spPr>
            <a:xfrm>
              <a:off x="1826959" y="2060848"/>
              <a:ext cx="1880944" cy="1872208"/>
            </a:xfrm>
            <a:prstGeom prst="roundRect">
              <a:avLst/>
            </a:prstGeom>
            <a:gradFill>
              <a:gsLst>
                <a:gs pos="0">
                  <a:schemeClr val="accent6">
                    <a:lumMod val="20000"/>
                    <a:lumOff val="80000"/>
                  </a:schemeClr>
                </a:gs>
                <a:gs pos="100000">
                  <a:schemeClr val="accent6">
                    <a:lumMod val="40000"/>
                    <a:lumOff val="60000"/>
                  </a:schemeClr>
                </a:gs>
              </a:gsLst>
            </a:gra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r">
                <a:defRPr/>
              </a:pPr>
              <a:endParaRPr lang="en-US" sz="1200" dirty="0" smtClean="0">
                <a:solidFill>
                  <a:schemeClr val="tx1"/>
                </a:solidFill>
              </a:endParaRPr>
            </a:p>
            <a:p>
              <a:pPr algn="r">
                <a:defRPr/>
              </a:pPr>
              <a:endParaRPr lang="en-US" sz="1200" dirty="0" smtClean="0">
                <a:solidFill>
                  <a:schemeClr val="tx1"/>
                </a:solidFill>
              </a:endParaRPr>
            </a:p>
            <a:p>
              <a:pPr algn="r">
                <a:defRPr/>
              </a:pPr>
              <a:endParaRPr lang="en-US" sz="1200" dirty="0" smtClean="0">
                <a:solidFill>
                  <a:schemeClr val="tx1"/>
                </a:solidFill>
              </a:endParaRPr>
            </a:p>
            <a:p>
              <a:pPr algn="r">
                <a:defRPr/>
              </a:pPr>
              <a:endParaRPr lang="en-US" sz="1200" dirty="0" smtClean="0">
                <a:solidFill>
                  <a:schemeClr val="tx1"/>
                </a:solidFill>
              </a:endParaRPr>
            </a:p>
            <a:p>
              <a:pPr algn="r">
                <a:defRPr/>
              </a:pPr>
              <a:endParaRPr lang="en-US" sz="1200" dirty="0" smtClean="0">
                <a:solidFill>
                  <a:schemeClr val="tx1"/>
                </a:solidFill>
              </a:endParaRPr>
            </a:p>
            <a:p>
              <a:pPr algn="r">
                <a:defRPr/>
              </a:pPr>
              <a:endParaRPr lang="en-US" sz="2000" dirty="0" smtClean="0">
                <a:solidFill>
                  <a:schemeClr val="tx1"/>
                </a:solidFill>
              </a:endParaRPr>
            </a:p>
            <a:p>
              <a:pPr algn="r">
                <a:defRPr/>
              </a:pPr>
              <a:r>
                <a:rPr lang="en-US" sz="1800" b="1" dirty="0" smtClean="0">
                  <a:solidFill>
                    <a:schemeClr val="accent2"/>
                  </a:solidFill>
                </a:rPr>
                <a:t>Planon Enterprise Talk </a:t>
              </a:r>
            </a:p>
          </p:txBody>
        </p:sp>
        <p:pic>
          <p:nvPicPr>
            <p:cNvPr id="3074" name="Picture 2"/>
            <p:cNvPicPr>
              <a:picLocks noChangeAspect="1" noChangeArrowheads="1"/>
            </p:cNvPicPr>
            <p:nvPr/>
          </p:nvPicPr>
          <p:blipFill>
            <a:blip r:embed="rId3"/>
            <a:srcRect/>
            <a:stretch>
              <a:fillRect/>
            </a:stretch>
          </p:blipFill>
          <p:spPr bwMode="auto">
            <a:xfrm>
              <a:off x="2095666" y="2185662"/>
              <a:ext cx="1355181" cy="1171451"/>
            </a:xfrm>
            <a:prstGeom prst="rect">
              <a:avLst/>
            </a:prstGeom>
            <a:noFill/>
            <a:ln w="9525">
              <a:solidFill>
                <a:schemeClr val="accent5">
                  <a:lumMod val="75000"/>
                </a:schemeClr>
              </a:solidFill>
              <a:miter lim="800000"/>
              <a:headEnd/>
              <a:tailEnd/>
            </a:ln>
          </p:spPr>
        </p:pic>
      </p:grpSp>
      <p:cxnSp>
        <p:nvCxnSpPr>
          <p:cNvPr id="92" name="Straight Arrow Connector 91"/>
          <p:cNvCxnSpPr>
            <a:endCxn id="60" idx="1"/>
          </p:cNvCxnSpPr>
          <p:nvPr/>
        </p:nvCxnSpPr>
        <p:spPr>
          <a:xfrm>
            <a:off x="5596880" y="4106044"/>
            <a:ext cx="415280" cy="7032"/>
          </a:xfrm>
          <a:prstGeom prst="straightConnector1">
            <a:avLst/>
          </a:prstGeom>
          <a:ln>
            <a:solidFill>
              <a:schemeClr val="accent6">
                <a:lumMod val="75000"/>
              </a:schemeClr>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05" name="Rounded Rectangle 104"/>
          <p:cNvSpPr/>
          <p:nvPr/>
        </p:nvSpPr>
        <p:spPr>
          <a:xfrm>
            <a:off x="107504" y="836712"/>
            <a:ext cx="2880320" cy="2232248"/>
          </a:xfrm>
          <a:prstGeom prst="roundRect">
            <a:avLst/>
          </a:prstGeom>
          <a:gradFill>
            <a:gsLst>
              <a:gs pos="0">
                <a:schemeClr val="accent4">
                  <a:lumMod val="75000"/>
                </a:schemeClr>
              </a:gs>
              <a:gs pos="100000">
                <a:schemeClr val="accent4">
                  <a:lumMod val="40000"/>
                  <a:lumOff val="60000"/>
                </a:schemeClr>
              </a:gs>
            </a:gsLst>
          </a:gra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r">
              <a:defRPr/>
            </a:pPr>
            <a:endParaRPr lang="en-US" sz="1200" dirty="0" smtClean="0">
              <a:solidFill>
                <a:schemeClr val="tx1"/>
              </a:solidFill>
            </a:endParaRPr>
          </a:p>
          <a:p>
            <a:pPr algn="r">
              <a:defRPr/>
            </a:pPr>
            <a:endParaRPr lang="en-US" sz="1200" dirty="0" smtClean="0">
              <a:solidFill>
                <a:schemeClr val="tx1"/>
              </a:solidFill>
            </a:endParaRPr>
          </a:p>
          <a:p>
            <a:pPr algn="r">
              <a:defRPr/>
            </a:pPr>
            <a:endParaRPr lang="en-US" sz="1200" dirty="0" smtClean="0">
              <a:solidFill>
                <a:schemeClr val="tx1"/>
              </a:solidFill>
            </a:endParaRPr>
          </a:p>
          <a:p>
            <a:pPr algn="r">
              <a:defRPr/>
            </a:pPr>
            <a:endParaRPr lang="en-US" sz="1200" dirty="0" smtClean="0">
              <a:solidFill>
                <a:schemeClr val="tx1"/>
              </a:solidFill>
            </a:endParaRPr>
          </a:p>
          <a:p>
            <a:pPr algn="r">
              <a:defRPr/>
            </a:pPr>
            <a:endParaRPr lang="en-US" sz="1200" dirty="0" smtClean="0">
              <a:solidFill>
                <a:schemeClr val="tx1"/>
              </a:solidFill>
            </a:endParaRPr>
          </a:p>
          <a:p>
            <a:pPr algn="r">
              <a:defRPr/>
            </a:pPr>
            <a:endParaRPr lang="en-US" sz="2000" dirty="0" smtClean="0">
              <a:solidFill>
                <a:schemeClr val="tx1"/>
              </a:solidFill>
            </a:endParaRPr>
          </a:p>
          <a:p>
            <a:pPr algn="r">
              <a:defRPr/>
            </a:pPr>
            <a:endParaRPr lang="en-US" sz="2000" dirty="0" smtClean="0">
              <a:solidFill>
                <a:schemeClr val="tx1"/>
              </a:solidFill>
            </a:endParaRPr>
          </a:p>
          <a:p>
            <a:pPr algn="r">
              <a:defRPr/>
            </a:pPr>
            <a:endParaRPr lang="en-US" sz="2000" dirty="0" smtClean="0">
              <a:solidFill>
                <a:schemeClr val="tx1"/>
              </a:solidFill>
            </a:endParaRPr>
          </a:p>
          <a:p>
            <a:pPr algn="r">
              <a:defRPr/>
            </a:pPr>
            <a:r>
              <a:rPr lang="en-US" sz="2000" dirty="0" smtClean="0">
                <a:solidFill>
                  <a:schemeClr val="tx1"/>
                </a:solidFill>
              </a:rPr>
              <a:t>BIM System</a:t>
            </a:r>
          </a:p>
        </p:txBody>
      </p:sp>
      <p:pic>
        <p:nvPicPr>
          <p:cNvPr id="103" name="Picture 2" descr="H:\Strategie\2011\IFMA Workplace strategies\Base materials\Afbeeldingen boek\BIM Model.jpg"/>
          <p:cNvPicPr>
            <a:picLocks noChangeAspect="1" noChangeArrowheads="1"/>
          </p:cNvPicPr>
          <p:nvPr/>
        </p:nvPicPr>
        <p:blipFill>
          <a:blip r:embed="rId4"/>
          <a:srcRect/>
          <a:stretch>
            <a:fillRect/>
          </a:stretch>
        </p:blipFill>
        <p:spPr bwMode="auto">
          <a:xfrm>
            <a:off x="395536" y="980728"/>
            <a:ext cx="2330034" cy="1512168"/>
          </a:xfrm>
          <a:prstGeom prst="rect">
            <a:avLst/>
          </a:prstGeom>
          <a:noFill/>
          <a:ln>
            <a:solidFill>
              <a:schemeClr val="accent5">
                <a:lumMod val="75000"/>
              </a:schemeClr>
            </a:solidFill>
          </a:ln>
        </p:spPr>
      </p:pic>
      <p:grpSp>
        <p:nvGrpSpPr>
          <p:cNvPr id="114" name="Group 113"/>
          <p:cNvGrpSpPr/>
          <p:nvPr/>
        </p:nvGrpSpPr>
        <p:grpSpPr>
          <a:xfrm>
            <a:off x="827584" y="3645024"/>
            <a:ext cx="1955996" cy="1847592"/>
            <a:chOff x="971600" y="3789040"/>
            <a:chExt cx="1955996" cy="1847592"/>
          </a:xfrm>
        </p:grpSpPr>
        <p:pic>
          <p:nvPicPr>
            <p:cNvPr id="109" name="Picture 4"/>
            <p:cNvPicPr>
              <a:picLocks noChangeAspect="1" noChangeArrowheads="1"/>
            </p:cNvPicPr>
            <p:nvPr/>
          </p:nvPicPr>
          <p:blipFill>
            <a:blip r:embed="rId5"/>
            <a:srcRect/>
            <a:stretch>
              <a:fillRect/>
            </a:stretch>
          </p:blipFill>
          <p:spPr bwMode="auto">
            <a:xfrm>
              <a:off x="971600" y="4077072"/>
              <a:ext cx="1872839" cy="1559560"/>
            </a:xfrm>
            <a:prstGeom prst="rect">
              <a:avLst/>
            </a:prstGeom>
            <a:noFill/>
            <a:ln w="9525">
              <a:solidFill>
                <a:schemeClr val="accent5">
                  <a:lumMod val="75000"/>
                </a:schemeClr>
              </a:solidFill>
              <a:miter lim="800000"/>
              <a:headEnd/>
              <a:tailEnd/>
            </a:ln>
          </p:spPr>
        </p:pic>
        <p:sp>
          <p:nvSpPr>
            <p:cNvPr id="110" name="TextBox 109"/>
            <p:cNvSpPr txBox="1"/>
            <p:nvPr/>
          </p:nvSpPr>
          <p:spPr>
            <a:xfrm>
              <a:off x="1691680" y="3789040"/>
              <a:ext cx="1235916" cy="215444"/>
            </a:xfrm>
            <a:prstGeom prst="rect">
              <a:avLst/>
            </a:prstGeom>
          </p:spPr>
          <p:txBody>
            <a:bodyPr vert="horz" wrap="none" lIns="0" tIns="0" rIns="0" bIns="0" numCol="1" rtlCol="0" anchor="ctr" anchorCtr="0" compatLnSpc="1">
              <a:prstTxWarp prst="textNoShape">
                <a:avLst/>
              </a:prstTxWarp>
              <a:spAutoFit/>
            </a:bodyPr>
            <a:lstStyle/>
            <a:p>
              <a:pPr marL="0" marR="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kern="1200" cap="none" spc="0" normalizeH="0" baseline="0" noProof="0" dirty="0" smtClean="0">
                  <a:ln>
                    <a:noFill/>
                  </a:ln>
                  <a:effectLst/>
                  <a:uLnTx/>
                  <a:uFillTx/>
                  <a:latin typeface="Helvetica" charset="0"/>
                  <a:ea typeface="Helvetica" charset="0"/>
                  <a:cs typeface="Helvetica" charset="0"/>
                </a:rPr>
                <a:t>COBieLite.XML</a:t>
              </a:r>
            </a:p>
          </p:txBody>
        </p:sp>
      </p:grpSp>
      <p:cxnSp>
        <p:nvCxnSpPr>
          <p:cNvPr id="113" name="Straight Arrow Connector 112"/>
          <p:cNvCxnSpPr/>
          <p:nvPr/>
        </p:nvCxnSpPr>
        <p:spPr>
          <a:xfrm>
            <a:off x="2339752" y="5013176"/>
            <a:ext cx="936104" cy="0"/>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p:nvPr/>
        </p:nvCxnSpPr>
        <p:spPr>
          <a:xfrm flipH="1">
            <a:off x="2339752" y="5157192"/>
            <a:ext cx="936104" cy="0"/>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24" name="Straight Arrow Connector 123"/>
          <p:cNvCxnSpPr/>
          <p:nvPr/>
        </p:nvCxnSpPr>
        <p:spPr>
          <a:xfrm flipV="1">
            <a:off x="1259632" y="2852936"/>
            <a:ext cx="0" cy="1512168"/>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p:nvPr/>
        </p:nvCxnSpPr>
        <p:spPr>
          <a:xfrm>
            <a:off x="1043608" y="2852936"/>
            <a:ext cx="0" cy="1584176"/>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0" name="Rounded Rectangular Callout 129"/>
          <p:cNvSpPr/>
          <p:nvPr/>
        </p:nvSpPr>
        <p:spPr>
          <a:xfrm>
            <a:off x="3064818" y="836712"/>
            <a:ext cx="6012160" cy="2376264"/>
          </a:xfrm>
          <a:prstGeom prst="wedgeRoundRectCallout">
            <a:avLst>
              <a:gd name="adj1" fmla="val -33154"/>
              <a:gd name="adj2" fmla="val 82676"/>
              <a:gd name="adj3" fmla="val 16667"/>
            </a:avLst>
          </a:prstGeom>
          <a:gradFill>
            <a:gsLst>
              <a:gs pos="0">
                <a:schemeClr val="accent6">
                  <a:lumMod val="20000"/>
                  <a:lumOff val="80000"/>
                </a:schemeClr>
              </a:gs>
              <a:gs pos="100000">
                <a:schemeClr val="accent6">
                  <a:lumMod val="40000"/>
                  <a:lumOff val="60000"/>
                </a:schemeClr>
              </a:gs>
            </a:gsLst>
          </a:gra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2000" dirty="0" smtClean="0">
                <a:solidFill>
                  <a:schemeClr val="tx1"/>
                </a:solidFill>
              </a:rPr>
              <a:t>Concept of ‘Workers’:</a:t>
            </a:r>
          </a:p>
          <a:p>
            <a:pPr>
              <a:buFont typeface="Arial" pitchFamily="34" charset="0"/>
              <a:buChar char="•"/>
              <a:defRPr/>
            </a:pPr>
            <a:r>
              <a:rPr lang="en-US" sz="1800" dirty="0" smtClean="0">
                <a:solidFill>
                  <a:schemeClr val="tx1"/>
                </a:solidFill>
              </a:rPr>
              <a:t> No direct (SQL) access to the database: </a:t>
            </a:r>
            <a:br>
              <a:rPr lang="en-US" sz="1800" dirty="0" smtClean="0">
                <a:solidFill>
                  <a:schemeClr val="tx1"/>
                </a:solidFill>
              </a:rPr>
            </a:br>
            <a:r>
              <a:rPr lang="en-US" sz="1800" dirty="0" smtClean="0">
                <a:solidFill>
                  <a:schemeClr val="tx1"/>
                </a:solidFill>
              </a:rPr>
              <a:t>   all standard business logic applied automatically</a:t>
            </a:r>
          </a:p>
          <a:p>
            <a:pPr>
              <a:buFont typeface="Arial" pitchFamily="34" charset="0"/>
              <a:buChar char="•"/>
              <a:defRPr/>
            </a:pPr>
            <a:r>
              <a:rPr lang="en-US" sz="1800" dirty="0" smtClean="0">
                <a:solidFill>
                  <a:schemeClr val="tx1"/>
                </a:solidFill>
              </a:rPr>
              <a:t> Small programs, each performing a specific transformation</a:t>
            </a:r>
          </a:p>
          <a:p>
            <a:pPr>
              <a:buFont typeface="Arial" pitchFamily="34" charset="0"/>
              <a:buChar char="•"/>
              <a:defRPr/>
            </a:pPr>
            <a:r>
              <a:rPr lang="en-US" sz="1800" dirty="0" smtClean="0">
                <a:solidFill>
                  <a:schemeClr val="tx1"/>
                </a:solidFill>
              </a:rPr>
              <a:t> Workers can be linked  into a ‘chain’ </a:t>
            </a:r>
          </a:p>
          <a:p>
            <a:pPr>
              <a:buFont typeface="Arial" pitchFamily="34" charset="0"/>
              <a:buChar char="•"/>
              <a:defRPr/>
            </a:pPr>
            <a:r>
              <a:rPr lang="en-US" sz="1800" dirty="0" smtClean="0">
                <a:solidFill>
                  <a:schemeClr val="tx1"/>
                </a:solidFill>
              </a:rPr>
              <a:t> Standard ‘Workers’ available in a library</a:t>
            </a:r>
          </a:p>
          <a:p>
            <a:pPr>
              <a:buFont typeface="Arial" pitchFamily="34" charset="0"/>
              <a:buChar char="•"/>
              <a:defRPr/>
            </a:pPr>
            <a:r>
              <a:rPr lang="en-US" sz="1800" dirty="0" smtClean="0">
                <a:solidFill>
                  <a:schemeClr val="tx1"/>
                </a:solidFill>
              </a:rPr>
              <a:t> New Workers can be added with ease</a:t>
            </a:r>
          </a:p>
          <a:p>
            <a:pPr>
              <a:buFont typeface="Arial" pitchFamily="34" charset="0"/>
              <a:buChar char="•"/>
              <a:defRPr/>
            </a:pPr>
            <a:r>
              <a:rPr lang="en-US" sz="1800" dirty="0" smtClean="0">
                <a:solidFill>
                  <a:schemeClr val="tx1"/>
                </a:solidFill>
              </a:rPr>
              <a:t> An interface using Workers is </a:t>
            </a:r>
            <a:r>
              <a:rPr lang="en-US" sz="1800" u="sng" dirty="0" smtClean="0">
                <a:solidFill>
                  <a:schemeClr val="tx1"/>
                </a:solidFill>
              </a:rPr>
              <a:t>configured</a:t>
            </a:r>
            <a:r>
              <a:rPr lang="en-US" sz="1800" dirty="0" smtClean="0">
                <a:solidFill>
                  <a:schemeClr val="tx1"/>
                </a:solidFill>
              </a:rPr>
              <a:t> in the system</a:t>
            </a:r>
          </a:p>
        </p:txBody>
      </p:sp>
      <p:sp>
        <p:nvSpPr>
          <p:cNvPr id="137" name="Rounded Rectangular Callout 136"/>
          <p:cNvSpPr/>
          <p:nvPr/>
        </p:nvSpPr>
        <p:spPr>
          <a:xfrm>
            <a:off x="827584" y="5661248"/>
            <a:ext cx="2664296" cy="1080120"/>
          </a:xfrm>
          <a:prstGeom prst="wedgeRoundRectCallout">
            <a:avLst>
              <a:gd name="adj1" fmla="val 28560"/>
              <a:gd name="adj2" fmla="val -93694"/>
              <a:gd name="adj3" fmla="val 16667"/>
            </a:avLst>
          </a:prstGeom>
          <a:gradFill>
            <a:gsLst>
              <a:gs pos="0">
                <a:schemeClr val="accent6">
                  <a:lumMod val="20000"/>
                  <a:lumOff val="80000"/>
                </a:schemeClr>
              </a:gs>
              <a:gs pos="100000">
                <a:schemeClr val="accent6">
                  <a:lumMod val="40000"/>
                  <a:lumOff val="60000"/>
                </a:schemeClr>
              </a:gs>
            </a:gsLst>
          </a:gra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defRPr/>
            </a:pPr>
            <a:r>
              <a:rPr lang="en-US" sz="1600" dirty="0" smtClean="0">
                <a:solidFill>
                  <a:schemeClr val="tx1"/>
                </a:solidFill>
              </a:rPr>
              <a:t>Bi-directional:</a:t>
            </a:r>
          </a:p>
          <a:p>
            <a:pPr>
              <a:defRPr/>
            </a:pPr>
            <a:r>
              <a:rPr lang="en-US" sz="1600" dirty="0" smtClean="0">
                <a:solidFill>
                  <a:schemeClr val="tx1"/>
                </a:solidFill>
              </a:rPr>
              <a:t>Not in the COBie challenge</a:t>
            </a:r>
          </a:p>
          <a:p>
            <a:pPr>
              <a:defRPr/>
            </a:pPr>
            <a:r>
              <a:rPr lang="en-US" sz="1600" dirty="0" smtClean="0">
                <a:solidFill>
                  <a:schemeClr val="tx1"/>
                </a:solidFill>
              </a:rPr>
              <a:t>but clearly a feasible option.</a:t>
            </a:r>
            <a:endParaRPr lang="en-US" sz="1400" dirty="0" smtClean="0">
              <a:solidFill>
                <a:schemeClr val="tx1"/>
              </a:solidFill>
            </a:endParaRPr>
          </a:p>
        </p:txBody>
      </p:sp>
      <p:sp>
        <p:nvSpPr>
          <p:cNvPr id="144" name="Rectangle 143"/>
          <p:cNvSpPr/>
          <p:nvPr/>
        </p:nvSpPr>
        <p:spPr>
          <a:xfrm>
            <a:off x="3275856" y="4869160"/>
            <a:ext cx="2088232" cy="432048"/>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 scope: COBieLite</a:t>
            </a:r>
            <a:endParaRPr lang="en-US" dirty="0"/>
          </a:p>
        </p:txBody>
      </p:sp>
      <p:sp>
        <p:nvSpPr>
          <p:cNvPr id="4" name="Slide Number Placeholder 3"/>
          <p:cNvSpPr>
            <a:spLocks noGrp="1"/>
          </p:cNvSpPr>
          <p:nvPr>
            <p:ph type="sldNum" sz="quarter" idx="12"/>
          </p:nvPr>
        </p:nvSpPr>
        <p:spPr/>
        <p:txBody>
          <a:bodyPr/>
          <a:lstStyle/>
          <a:p>
            <a:pPr>
              <a:defRPr/>
            </a:pPr>
            <a:fld id="{E34281F9-1AE6-4E45-863E-49336E49BA28}" type="slidenum">
              <a:rPr lang="en-US" smtClean="0">
                <a:solidFill>
                  <a:prstClr val="black">
                    <a:tint val="75000"/>
                  </a:prstClr>
                </a:solidFill>
              </a:rPr>
              <a:pPr>
                <a:defRPr/>
              </a:pPr>
              <a:t>7</a:t>
            </a:fld>
            <a:endParaRPr lang="en-US" sz="1400" dirty="0">
              <a:solidFill>
                <a:prstClr val="black"/>
              </a:solidFill>
              <a:latin typeface="Times" pitchFamily="26"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342660086"/>
              </p:ext>
            </p:extLst>
          </p:nvPr>
        </p:nvGraphicFramePr>
        <p:xfrm>
          <a:off x="539552" y="908720"/>
          <a:ext cx="8153400" cy="4485640"/>
        </p:xfrm>
        <a:graphic>
          <a:graphicData uri="http://schemas.openxmlformats.org/drawingml/2006/table">
            <a:tbl>
              <a:tblPr firstRow="1" bandRow="1">
                <a:tableStyleId>{5C22544A-7EE6-4342-B048-85BDC9FD1C3A}</a:tableStyleId>
              </a:tblPr>
              <a:tblGrid>
                <a:gridCol w="3505200"/>
                <a:gridCol w="2971800"/>
                <a:gridCol w="1676400"/>
              </a:tblGrid>
              <a:tr h="370840">
                <a:tc>
                  <a:txBody>
                    <a:bodyPr/>
                    <a:lstStyle/>
                    <a:p>
                      <a:pPr algn="ctr"/>
                      <a:r>
                        <a:rPr lang="en-US" dirty="0" smtClean="0"/>
                        <a:t>information</a:t>
                      </a:r>
                      <a:endParaRPr lang="en-US" dirty="0"/>
                    </a:p>
                  </a:txBody>
                  <a:tcPr/>
                </a:tc>
                <a:tc>
                  <a:txBody>
                    <a:bodyPr/>
                    <a:lstStyle/>
                    <a:p>
                      <a:pPr algn="ctr"/>
                      <a:r>
                        <a:rPr lang="en-US" dirty="0" err="1" smtClean="0"/>
                        <a:t>COBie.Sheet</a:t>
                      </a:r>
                      <a:endParaRPr lang="en-US" dirty="0"/>
                    </a:p>
                  </a:txBody>
                  <a:tcPr/>
                </a:tc>
                <a:tc>
                  <a:txBody>
                    <a:bodyPr/>
                    <a:lstStyle/>
                    <a:p>
                      <a:pPr algn="ctr"/>
                      <a:r>
                        <a:rPr lang="en-US" dirty="0" smtClean="0"/>
                        <a:t>Imported</a:t>
                      </a:r>
                      <a:endParaRPr lang="en-US" dirty="0"/>
                    </a:p>
                  </a:txBody>
                  <a:tcPr/>
                </a:tc>
              </a:tr>
              <a:tr h="370840">
                <a:tc>
                  <a:txBody>
                    <a:bodyPr/>
                    <a:lstStyle/>
                    <a:p>
                      <a:r>
                        <a:rPr kumimoji="0" lang="en-US" sz="1800" b="0" i="0" u="none" strike="noStrike" cap="none" normalizeH="0" baseline="0" dirty="0" smtClean="0">
                          <a:ln>
                            <a:noFill/>
                          </a:ln>
                          <a:solidFill>
                            <a:schemeClr val="tx1"/>
                          </a:solidFill>
                          <a:effectLst/>
                          <a:latin typeface="+mn-lt"/>
                          <a:ea typeface="Times New Roman" pitchFamily="18" charset="0"/>
                          <a:cs typeface="Calibri" pitchFamily="34" charset="0"/>
                        </a:rPr>
                        <a:t>spaces and equipment </a:t>
                      </a:r>
                      <a:endParaRPr lang="en-US" b="0" dirty="0">
                        <a:latin typeface="+mn-lt"/>
                      </a:endParaRPr>
                    </a:p>
                  </a:txBody>
                  <a:tcPr anchor="ctr"/>
                </a:tc>
                <a:tc>
                  <a:txBody>
                    <a:bodyPr/>
                    <a:lstStyle/>
                    <a:p>
                      <a:r>
                        <a:rPr lang="en-US" dirty="0" smtClean="0"/>
                        <a:t>Space,</a:t>
                      </a:r>
                      <a:r>
                        <a:rPr lang="en-US" baseline="0" dirty="0" smtClean="0"/>
                        <a:t> Type, Component</a:t>
                      </a:r>
                      <a:endParaRPr lang="en-US" dirty="0"/>
                    </a:p>
                  </a:txBody>
                  <a:tcPr anchor="ctr"/>
                </a:tc>
                <a:tc>
                  <a:txBody>
                    <a:bodyPr/>
                    <a:lstStyle/>
                    <a:p>
                      <a:pPr algn="ctr"/>
                      <a:r>
                        <a:rPr lang="en-US" sz="2400" b="1" dirty="0" smtClean="0">
                          <a:solidFill>
                            <a:srgbClr val="339933"/>
                          </a:solidFill>
                          <a:sym typeface="Wingdings 2"/>
                        </a:rPr>
                        <a:t></a:t>
                      </a:r>
                      <a:endParaRPr lang="en-US" sz="2400" b="1" dirty="0">
                        <a:solidFill>
                          <a:schemeClr val="bg1">
                            <a:lumMod val="65000"/>
                          </a:schemeClr>
                        </a:solidFill>
                      </a:endParaRPr>
                    </a:p>
                  </a:txBody>
                  <a:tcPr anchor="ctr"/>
                </a:tc>
              </a:tr>
              <a:tr h="370840">
                <a:tc>
                  <a:txBody>
                    <a:bodyPr/>
                    <a:lstStyle/>
                    <a:p>
                      <a:r>
                        <a:rPr lang="en-US" b="0" dirty="0" smtClean="0">
                          <a:latin typeface="+mn-lt"/>
                        </a:rPr>
                        <a:t>PM schedules</a:t>
                      </a:r>
                      <a:endParaRPr lang="en-US" b="0" dirty="0">
                        <a:latin typeface="+mn-l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Job</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bg1">
                              <a:lumMod val="65000"/>
                            </a:schemeClr>
                          </a:solidFill>
                          <a:sym typeface="Wingdings 2"/>
                        </a:rPr>
                        <a:t></a:t>
                      </a:r>
                      <a:endParaRPr lang="en-US" sz="2400" b="1" dirty="0" smtClean="0">
                        <a:solidFill>
                          <a:schemeClr val="bg1">
                            <a:lumMod val="65000"/>
                          </a:schemeClr>
                        </a:solidFill>
                      </a:endParaRPr>
                    </a:p>
                  </a:txBody>
                  <a:tcPr anchor="ctr"/>
                </a:tc>
              </a:tr>
              <a:tr h="370840">
                <a:tc>
                  <a:txBody>
                    <a:bodyPr/>
                    <a:lstStyle/>
                    <a:p>
                      <a:r>
                        <a:rPr lang="en-US" b="0" dirty="0" smtClean="0">
                          <a:latin typeface="+mn-lt"/>
                        </a:rPr>
                        <a:t>safety</a:t>
                      </a:r>
                      <a:r>
                        <a:rPr lang="en-US" b="0" baseline="0" dirty="0" smtClean="0">
                          <a:latin typeface="+mn-lt"/>
                        </a:rPr>
                        <a:t> procedures</a:t>
                      </a:r>
                      <a:endParaRPr lang="en-US" b="0" dirty="0">
                        <a:latin typeface="+mn-l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Job</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bg1">
                              <a:lumMod val="65000"/>
                            </a:schemeClr>
                          </a:solidFill>
                          <a:sym typeface="Wingdings 2"/>
                        </a:rPr>
                        <a:t></a:t>
                      </a:r>
                      <a:endParaRPr lang="en-US" sz="2400" b="1" dirty="0" smtClean="0">
                        <a:solidFill>
                          <a:schemeClr val="bg1">
                            <a:lumMod val="65000"/>
                          </a:schemeClr>
                        </a:solidFill>
                      </a:endParaRPr>
                    </a:p>
                  </a:txBody>
                  <a:tcPr anchor="ctr"/>
                </a:tc>
              </a:tr>
              <a:tr h="370840">
                <a:tc>
                  <a:txBody>
                    <a:bodyPr/>
                    <a:lstStyle/>
                    <a:p>
                      <a:r>
                        <a:rPr lang="en-US" b="0" dirty="0" smtClean="0">
                          <a:latin typeface="+mn-lt"/>
                        </a:rPr>
                        <a:t>systems</a:t>
                      </a:r>
                      <a:endParaRPr lang="en-US" b="0" dirty="0">
                        <a:latin typeface="+mn-lt"/>
                      </a:endParaRPr>
                    </a:p>
                  </a:txBody>
                  <a:tcPr anchor="ctr"/>
                </a:tc>
                <a:tc>
                  <a:txBody>
                    <a:bodyPr/>
                    <a:lstStyle/>
                    <a:p>
                      <a:r>
                        <a:rPr lang="en-US" dirty="0" smtClean="0"/>
                        <a:t>System</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bg1">
                              <a:lumMod val="65000"/>
                            </a:schemeClr>
                          </a:solidFill>
                          <a:sym typeface="Wingdings 2"/>
                        </a:rPr>
                        <a:t></a:t>
                      </a:r>
                      <a:endParaRPr lang="en-US" sz="2400" b="1" dirty="0" smtClean="0">
                        <a:solidFill>
                          <a:schemeClr val="bg1">
                            <a:lumMod val="65000"/>
                          </a:schemeClr>
                        </a:solidFill>
                      </a:endParaRPr>
                    </a:p>
                  </a:txBody>
                  <a:tcPr anchor="ctr"/>
                </a:tc>
              </a:tr>
              <a:tr h="370840">
                <a:tc>
                  <a:txBody>
                    <a:bodyPr/>
                    <a:lstStyle/>
                    <a:p>
                      <a:r>
                        <a:rPr lang="en-US" b="0" dirty="0" smtClean="0">
                          <a:latin typeface="+mn-lt"/>
                        </a:rPr>
                        <a:t>materials,</a:t>
                      </a:r>
                      <a:r>
                        <a:rPr lang="en-US" b="0" baseline="0" dirty="0" smtClean="0">
                          <a:latin typeface="+mn-lt"/>
                        </a:rPr>
                        <a:t> tools, training</a:t>
                      </a:r>
                      <a:endParaRPr lang="en-US" b="0" dirty="0">
                        <a:latin typeface="+mn-lt"/>
                      </a:endParaRPr>
                    </a:p>
                  </a:txBody>
                  <a:tcPr anchor="ctr"/>
                </a:tc>
                <a:tc>
                  <a:txBody>
                    <a:bodyPr/>
                    <a:lstStyle/>
                    <a:p>
                      <a:r>
                        <a:rPr lang="en-US" dirty="0" smtClean="0"/>
                        <a:t>Resource</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bg1">
                              <a:lumMod val="65000"/>
                            </a:schemeClr>
                          </a:solidFill>
                          <a:sym typeface="Wingdings 2"/>
                        </a:rPr>
                        <a:t></a:t>
                      </a:r>
                      <a:endParaRPr lang="en-US" sz="2400" b="1" dirty="0" smtClean="0">
                        <a:solidFill>
                          <a:schemeClr val="bg1">
                            <a:lumMod val="65000"/>
                          </a:schemeClr>
                        </a:solidFill>
                      </a:endParaRPr>
                    </a:p>
                  </a:txBody>
                  <a:tcPr anchor="ctr"/>
                </a:tc>
              </a:tr>
              <a:tr h="370840">
                <a:tc>
                  <a:txBody>
                    <a:bodyPr/>
                    <a:lstStyle/>
                    <a:p>
                      <a:r>
                        <a:rPr lang="en-US" b="0" dirty="0" smtClean="0">
                          <a:latin typeface="+mn-lt"/>
                        </a:rPr>
                        <a:t>associated documents</a:t>
                      </a:r>
                      <a:endParaRPr lang="en-US" b="0" dirty="0">
                        <a:latin typeface="+mn-lt"/>
                      </a:endParaRPr>
                    </a:p>
                  </a:txBody>
                  <a:tcPr anchor="ctr"/>
                </a:tc>
                <a:tc>
                  <a:txBody>
                    <a:bodyPr/>
                    <a:lstStyle/>
                    <a:p>
                      <a:r>
                        <a:rPr lang="en-US" dirty="0" smtClean="0"/>
                        <a:t>Document</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bg1">
                              <a:lumMod val="65000"/>
                            </a:schemeClr>
                          </a:solidFill>
                          <a:sym typeface="Wingdings 2"/>
                        </a:rPr>
                        <a:t></a:t>
                      </a:r>
                      <a:endParaRPr lang="en-US" sz="2400" b="1" dirty="0" smtClean="0">
                        <a:solidFill>
                          <a:schemeClr val="bg1">
                            <a:lumMod val="65000"/>
                          </a:schemeClr>
                        </a:solidFill>
                      </a:endParaRPr>
                    </a:p>
                  </a:txBody>
                  <a:tcPr anchor="ctr"/>
                </a:tc>
              </a:tr>
              <a:tr h="370840">
                <a:tc>
                  <a:txBody>
                    <a:bodyPr/>
                    <a:lstStyle/>
                    <a:p>
                      <a:r>
                        <a:rPr lang="en-US" b="0" dirty="0" smtClean="0">
                          <a:latin typeface="+mn-lt"/>
                        </a:rPr>
                        <a:t>replacement parts</a:t>
                      </a:r>
                      <a:endParaRPr lang="en-US" b="0" dirty="0">
                        <a:latin typeface="+mn-lt"/>
                      </a:endParaRPr>
                    </a:p>
                  </a:txBody>
                  <a:tcPr anchor="ctr"/>
                </a:tc>
                <a:tc>
                  <a:txBody>
                    <a:bodyPr/>
                    <a:lstStyle/>
                    <a:p>
                      <a:r>
                        <a:rPr lang="en-US" dirty="0" smtClean="0"/>
                        <a:t>Spare</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bg1">
                              <a:lumMod val="65000"/>
                            </a:schemeClr>
                          </a:solidFill>
                          <a:sym typeface="Wingdings 2"/>
                        </a:rPr>
                        <a:t></a:t>
                      </a:r>
                      <a:endParaRPr lang="en-US" sz="2400" b="1" dirty="0" smtClean="0">
                        <a:solidFill>
                          <a:schemeClr val="bg1">
                            <a:lumMod val="65000"/>
                          </a:schemeClr>
                        </a:solidFill>
                      </a:endParaRPr>
                    </a:p>
                  </a:txBody>
                  <a:tcPr anchor="ctr"/>
                </a:tc>
              </a:tr>
              <a:tr h="370840">
                <a:tc>
                  <a:txBody>
                    <a:bodyPr/>
                    <a:lstStyle/>
                    <a:p>
                      <a:r>
                        <a:rPr lang="en-US" b="0" dirty="0" smtClean="0">
                          <a:latin typeface="+mn-lt"/>
                        </a:rPr>
                        <a:t>space and equipment properties</a:t>
                      </a:r>
                      <a:endParaRPr lang="en-US" b="0" dirty="0">
                        <a:latin typeface="+mn-lt"/>
                      </a:endParaRPr>
                    </a:p>
                  </a:txBody>
                  <a:tcPr anchor="ctr"/>
                </a:tc>
                <a:tc>
                  <a:txBody>
                    <a:bodyPr/>
                    <a:lstStyle/>
                    <a:p>
                      <a:r>
                        <a:rPr lang="en-US" dirty="0" smtClean="0"/>
                        <a:t>Attribute</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bg1">
                              <a:lumMod val="65000"/>
                            </a:schemeClr>
                          </a:solidFill>
                          <a:sym typeface="Wingdings 2"/>
                        </a:rPr>
                        <a:t></a:t>
                      </a:r>
                      <a:endParaRPr lang="en-US" sz="2400" b="1" dirty="0" smtClean="0">
                        <a:solidFill>
                          <a:schemeClr val="bg1">
                            <a:lumMod val="65000"/>
                          </a:schemeClr>
                        </a:solidFill>
                      </a:endParaRPr>
                    </a:p>
                  </a:txBody>
                  <a:tcPr anchor="ctr"/>
                </a:tc>
              </a:tr>
              <a:tr h="370840">
                <a:tc>
                  <a:txBody>
                    <a:bodyPr/>
                    <a:lstStyle/>
                    <a:p>
                      <a:r>
                        <a:rPr lang="en-US" b="0" dirty="0" smtClean="0">
                          <a:latin typeface="+mn-lt"/>
                        </a:rPr>
                        <a:t>space zones</a:t>
                      </a:r>
                      <a:endParaRPr lang="en-US" b="0" dirty="0">
                        <a:latin typeface="+mn-lt"/>
                      </a:endParaRPr>
                    </a:p>
                  </a:txBody>
                  <a:tcPr anchor="ctr"/>
                </a:tc>
                <a:tc>
                  <a:txBody>
                    <a:bodyPr/>
                    <a:lstStyle/>
                    <a:p>
                      <a:r>
                        <a:rPr lang="en-US" dirty="0" smtClean="0"/>
                        <a:t>Zone</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339933"/>
                          </a:solidFill>
                          <a:sym typeface="Wingdings 2"/>
                        </a:rPr>
                        <a:t></a:t>
                      </a:r>
                      <a:endParaRPr lang="en-US" sz="2400" b="1" dirty="0" smtClean="0">
                        <a:solidFill>
                          <a:schemeClr val="bg1">
                            <a:lumMod val="65000"/>
                          </a:schemeClr>
                        </a:solidFill>
                      </a:endParaRPr>
                    </a:p>
                  </a:txBody>
                  <a:tcPr anchor="ctr"/>
                </a:tc>
              </a:tr>
            </a:tbl>
          </a:graphicData>
        </a:graphic>
      </p:graphicFrame>
      <p:sp>
        <p:nvSpPr>
          <p:cNvPr id="6" name="TextBox 5"/>
          <p:cNvSpPr txBox="1"/>
          <p:nvPr/>
        </p:nvSpPr>
        <p:spPr>
          <a:xfrm>
            <a:off x="467544" y="5445224"/>
            <a:ext cx="8280920" cy="707886"/>
          </a:xfrm>
          <a:prstGeom prst="rect">
            <a:avLst/>
          </a:prstGeom>
          <a:noFill/>
        </p:spPr>
        <p:txBody>
          <a:bodyPr wrap="square" rtlCol="0">
            <a:spAutoFit/>
          </a:bodyPr>
          <a:lstStyle/>
          <a:p>
            <a:r>
              <a:rPr lang="en-US" sz="2000" dirty="0" smtClean="0">
                <a:latin typeface="Helvetica" charset="0"/>
                <a:ea typeface="Helvetica" charset="0"/>
                <a:cs typeface="Helvetica" charset="0"/>
              </a:rPr>
              <a:t>We have prioritized on establishing a production version of </a:t>
            </a:r>
            <a:r>
              <a:rPr lang="en-US" sz="2000" b="1" i="1" dirty="0" smtClean="0">
                <a:latin typeface="Helvetica" charset="0"/>
                <a:ea typeface="Helvetica" charset="0"/>
                <a:cs typeface="Helvetica" charset="0"/>
              </a:rPr>
              <a:t>COBieLite</a:t>
            </a:r>
            <a:r>
              <a:rPr lang="en-US" sz="2000" dirty="0" smtClean="0">
                <a:latin typeface="Helvetica" charset="0"/>
                <a:ea typeface="Helvetica" charset="0"/>
                <a:cs typeface="Helvetica" charset="0"/>
              </a:rPr>
              <a:t> with </a:t>
            </a:r>
            <a:r>
              <a:rPr lang="en-US" sz="2000" dirty="0" err="1" smtClean="0">
                <a:latin typeface="Helvetica" charset="0"/>
                <a:ea typeface="Helvetica" charset="0"/>
                <a:cs typeface="Helvetica" charset="0"/>
              </a:rPr>
              <a:t>bSa</a:t>
            </a:r>
            <a:r>
              <a:rPr lang="en-US" sz="2000" dirty="0" smtClean="0">
                <a:latin typeface="Helvetica" charset="0"/>
                <a:ea typeface="Helvetica" charset="0"/>
                <a:cs typeface="Helvetica" charset="0"/>
              </a:rPr>
              <a:t>. Addressing all remaining data elements is well feasible.</a:t>
            </a:r>
          </a:p>
        </p:txBody>
      </p:sp>
      <p:sp>
        <p:nvSpPr>
          <p:cNvPr id="7" name="Footer Placeholder 4"/>
          <p:cNvSpPr txBox="1">
            <a:spLocks/>
          </p:cNvSpPr>
          <p:nvPr/>
        </p:nvSpPr>
        <p:spPr>
          <a:xfrm>
            <a:off x="179512" y="6453336"/>
            <a:ext cx="2895600" cy="244475"/>
          </a:xfrm>
          <a:prstGeom prst="rect">
            <a:avLst/>
          </a:prstGeom>
          <a:ln>
            <a:noFill/>
          </a:ln>
        </p:spPr>
        <p:txBody>
          <a:bodyPr/>
          <a:lstStyle>
            <a:lvl1pPr>
              <a:defRPr sz="1000">
                <a:solidFill>
                  <a:schemeClr val="bg1">
                    <a:lumMod val="95000"/>
                  </a:schemeClr>
                </a:solidFill>
              </a:defRPr>
            </a:lvl1pPr>
          </a:lstStyle>
          <a:p>
            <a:pPr lvl="0" algn="ctr" eaLnBrk="1" fontAlgn="auto" hangingPunct="1">
              <a:spcBef>
                <a:spcPts val="0"/>
              </a:spcBef>
              <a:spcAft>
                <a:spcPts val="0"/>
              </a:spcAft>
              <a:defRPr/>
            </a:pPr>
            <a:r>
              <a:rPr lang="en-US" sz="1050" dirty="0" smtClean="0">
                <a:solidFill>
                  <a:schemeClr val="tx1"/>
                </a:solidFill>
              </a:rPr>
              <a:t>NFMT </a:t>
            </a:r>
            <a:r>
              <a:rPr kumimoji="0" lang="en-US" sz="1050" b="0" i="0" u="none" strike="noStrike" kern="1200" cap="none" spc="0" normalizeH="0" baseline="0" noProof="0" dirty="0" smtClean="0">
                <a:ln>
                  <a:noFill/>
                </a:ln>
                <a:solidFill>
                  <a:schemeClr val="tx1"/>
                </a:solidFill>
                <a:effectLst/>
                <a:uLnTx/>
                <a:uFillTx/>
                <a:latin typeface="+mn-lt"/>
                <a:ea typeface="+mn-ea"/>
                <a:cs typeface="+mn-cs"/>
              </a:rPr>
              <a:t>2013 - COBie</a:t>
            </a:r>
            <a:r>
              <a:rPr kumimoji="0" lang="en-US" sz="1050" b="0" i="0" u="none" strike="noStrike" kern="1200" cap="none" spc="0" normalizeH="0" baseline="0" noProof="0" dirty="0" smtClean="0">
                <a:ln>
                  <a:noFill/>
                </a:ln>
                <a:solidFill>
                  <a:schemeClr val="bg1">
                    <a:lumMod val="95000"/>
                  </a:schemeClr>
                </a:solidFill>
                <a:effectLst/>
                <a:uLnTx/>
                <a:uFillTx/>
                <a:latin typeface="+mn-lt"/>
                <a:ea typeface="+mn-ea"/>
                <a:cs typeface="+mn-cs"/>
              </a:rPr>
              <a:t> </a:t>
            </a:r>
            <a:r>
              <a:rPr lang="en-US" sz="1050" dirty="0" smtClean="0">
                <a:solidFill>
                  <a:schemeClr val="tx1"/>
                </a:solidFill>
                <a:latin typeface="+mn-lt"/>
                <a:ea typeface="+mn-ea"/>
              </a:rPr>
              <a:t> Challenge 2013</a:t>
            </a:r>
            <a:r>
              <a:rPr kumimoji="0" lang="en-US" sz="1050" b="0" i="0" u="none" strike="noStrike" kern="1200" cap="none" spc="0" normalizeH="0" baseline="0" noProof="0" dirty="0" smtClean="0">
                <a:ln>
                  <a:noFill/>
                </a:ln>
                <a:solidFill>
                  <a:schemeClr val="bg1">
                    <a:lumMod val="95000"/>
                  </a:schemeClr>
                </a:solidFill>
                <a:effectLst/>
                <a:uLnTx/>
                <a:uFillTx/>
                <a:latin typeface="+mn-lt"/>
                <a:ea typeface="+mn-ea"/>
                <a:cs typeface="+mn-cs"/>
              </a:rPr>
              <a:t> Challenge </a:t>
            </a:r>
            <a:r>
              <a:rPr kumimoji="0" lang="en-US" sz="1000" b="0" i="0" u="none" strike="noStrike" kern="1200" cap="none" spc="0" normalizeH="0" baseline="0" noProof="0" dirty="0" smtClean="0">
                <a:ln>
                  <a:noFill/>
                </a:ln>
                <a:solidFill>
                  <a:schemeClr val="bg1">
                    <a:lumMod val="95000"/>
                  </a:schemeClr>
                </a:solidFill>
                <a:effectLst/>
                <a:uLnTx/>
                <a:uFillTx/>
                <a:latin typeface="+mn-lt"/>
                <a:ea typeface="+mn-ea"/>
                <a:cs typeface="+mn-cs"/>
              </a:rPr>
              <a:t>for</a:t>
            </a:r>
            <a:r>
              <a:rPr kumimoji="0" lang="en-US" sz="1000" b="0" i="0" u="none" strike="noStrike" kern="1200" cap="none" spc="0" normalizeH="0" noProof="0" dirty="0" smtClean="0">
                <a:ln>
                  <a:noFill/>
                </a:ln>
                <a:solidFill>
                  <a:schemeClr val="bg1">
                    <a:lumMod val="95000"/>
                  </a:schemeClr>
                </a:solidFill>
                <a:effectLst/>
                <a:uLnTx/>
                <a:uFillTx/>
                <a:latin typeface="+mn-lt"/>
                <a:ea typeface="+mn-ea"/>
                <a:cs typeface="+mn-cs"/>
              </a:rPr>
              <a:t> Facility Managers</a:t>
            </a:r>
            <a:endParaRPr kumimoji="0" lang="en-US" sz="1000" b="0" i="0" u="none" strike="noStrike" kern="1200" cap="none" spc="0" normalizeH="0" baseline="0" noProof="0" dirty="0">
              <a:ln>
                <a:noFill/>
              </a:ln>
              <a:solidFill>
                <a:schemeClr val="bg1">
                  <a:lumMod val="9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COBie value proposition: to the lifecycle  </a:t>
            </a:r>
            <a:endParaRPr lang="en-GB" dirty="0"/>
          </a:p>
        </p:txBody>
      </p:sp>
      <p:sp>
        <p:nvSpPr>
          <p:cNvPr id="4" name="Slide Number Placeholder 3"/>
          <p:cNvSpPr>
            <a:spLocks noGrp="1"/>
          </p:cNvSpPr>
          <p:nvPr>
            <p:ph type="sldNum" sz="quarter" idx="12"/>
          </p:nvPr>
        </p:nvSpPr>
        <p:spPr/>
        <p:txBody>
          <a:bodyPr/>
          <a:lstStyle/>
          <a:p>
            <a:pPr>
              <a:defRPr/>
            </a:pPr>
            <a:fld id="{E34281F9-1AE6-4E45-863E-49336E49BA28}" type="slidenum">
              <a:rPr lang="en-US" smtClean="0">
                <a:solidFill>
                  <a:prstClr val="black">
                    <a:tint val="75000"/>
                  </a:prstClr>
                </a:solidFill>
              </a:rPr>
              <a:pPr>
                <a:defRPr/>
              </a:pPr>
              <a:t>8</a:t>
            </a:fld>
            <a:endParaRPr lang="en-US" sz="1400">
              <a:solidFill>
                <a:prstClr val="black"/>
              </a:solidFill>
              <a:latin typeface="Times" pitchFamily="26" charset="0"/>
            </a:endParaRPr>
          </a:p>
        </p:txBody>
      </p:sp>
      <p:pic>
        <p:nvPicPr>
          <p:cNvPr id="6" name="Picture 12"/>
          <p:cNvPicPr>
            <a:picLocks noChangeAspect="1" noChangeArrowheads="1"/>
          </p:cNvPicPr>
          <p:nvPr/>
        </p:nvPicPr>
        <p:blipFill>
          <a:blip r:embed="rId3"/>
          <a:srcRect/>
          <a:stretch>
            <a:fillRect/>
          </a:stretch>
        </p:blipFill>
        <p:spPr bwMode="auto">
          <a:xfrm>
            <a:off x="1409700" y="4286275"/>
            <a:ext cx="7688077" cy="2300726"/>
          </a:xfrm>
          <a:prstGeom prst="rect">
            <a:avLst/>
          </a:prstGeom>
          <a:solidFill>
            <a:schemeClr val="bg1"/>
          </a:solidFill>
        </p:spPr>
      </p:pic>
      <p:sp>
        <p:nvSpPr>
          <p:cNvPr id="8" name="Oval Callout 7"/>
          <p:cNvSpPr/>
          <p:nvPr/>
        </p:nvSpPr>
        <p:spPr>
          <a:xfrm>
            <a:off x="1543626" y="2170172"/>
            <a:ext cx="2413062" cy="2165291"/>
          </a:xfrm>
          <a:prstGeom prst="wedgeEllipseCallout">
            <a:avLst>
              <a:gd name="adj1" fmla="val -13978"/>
              <a:gd name="adj2" fmla="val 59742"/>
            </a:avLst>
          </a:prstGeom>
          <a:gradFill>
            <a:gsLst>
              <a:gs pos="0">
                <a:schemeClr val="bg1">
                  <a:lumMod val="95000"/>
                  <a:alpha val="19000"/>
                </a:schemeClr>
              </a:gs>
              <a:gs pos="100000">
                <a:schemeClr val="bg1">
                  <a:lumMod val="85000"/>
                  <a:alpha val="15000"/>
                </a:schemeClr>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GB" sz="1800" dirty="0" smtClean="0">
              <a:solidFill>
                <a:srgbClr val="0070C0"/>
              </a:solidFill>
            </a:endParaRPr>
          </a:p>
          <a:p>
            <a:pPr algn="ctr" defTabSz="457200" eaLnBrk="1" fontAlgn="auto" hangingPunct="1">
              <a:spcBef>
                <a:spcPts val="0"/>
              </a:spcBef>
              <a:spcAft>
                <a:spcPts val="0"/>
              </a:spcAft>
            </a:pPr>
            <a:endParaRPr lang="en-GB" sz="1800" dirty="0" smtClean="0">
              <a:solidFill>
                <a:srgbClr val="0070C0"/>
              </a:solidFill>
            </a:endParaRPr>
          </a:p>
          <a:p>
            <a:pPr algn="ctr" defTabSz="457200" eaLnBrk="1" fontAlgn="auto" hangingPunct="1">
              <a:spcBef>
                <a:spcPts val="0"/>
              </a:spcBef>
              <a:spcAft>
                <a:spcPts val="0"/>
              </a:spcAft>
            </a:pPr>
            <a:endParaRPr lang="en-GB" sz="1800" dirty="0" smtClean="0">
              <a:solidFill>
                <a:srgbClr val="0070C0"/>
              </a:solidFill>
            </a:endParaRPr>
          </a:p>
          <a:p>
            <a:pPr algn="ctr" defTabSz="457200" eaLnBrk="1" fontAlgn="auto" hangingPunct="1">
              <a:spcBef>
                <a:spcPts val="0"/>
              </a:spcBef>
              <a:spcAft>
                <a:spcPts val="0"/>
              </a:spcAft>
            </a:pPr>
            <a:endParaRPr lang="en-GB" sz="1800" dirty="0" smtClean="0">
              <a:solidFill>
                <a:srgbClr val="0070C0"/>
              </a:solidFill>
            </a:endParaRPr>
          </a:p>
          <a:p>
            <a:pPr algn="ctr" defTabSz="457200" eaLnBrk="1" fontAlgn="auto" hangingPunct="1">
              <a:spcBef>
                <a:spcPts val="0"/>
              </a:spcBef>
              <a:spcAft>
                <a:spcPts val="0"/>
              </a:spcAft>
            </a:pPr>
            <a:endParaRPr lang="en-GB" sz="1800" dirty="0" smtClean="0">
              <a:solidFill>
                <a:srgbClr val="0070C0"/>
              </a:solidFill>
            </a:endParaRPr>
          </a:p>
          <a:p>
            <a:pPr algn="ctr" defTabSz="457200" eaLnBrk="1" fontAlgn="auto" hangingPunct="1">
              <a:spcBef>
                <a:spcPts val="0"/>
              </a:spcBef>
              <a:spcAft>
                <a:spcPts val="0"/>
              </a:spcAft>
            </a:pPr>
            <a:r>
              <a:rPr lang="en-GB" sz="1800" dirty="0" smtClean="0">
                <a:solidFill>
                  <a:srgbClr val="0070C0"/>
                </a:solidFill>
              </a:rPr>
              <a:t>SAAS / Cloud</a:t>
            </a:r>
            <a:endParaRPr lang="en-GB" sz="1800" dirty="0">
              <a:solidFill>
                <a:srgbClr val="0070C0"/>
              </a:solidFill>
            </a:endParaRPr>
          </a:p>
        </p:txBody>
      </p:sp>
      <p:pic>
        <p:nvPicPr>
          <p:cNvPr id="9" name="Picture 2" descr="H:\Strategie\2011\IFMA Workplace strategies\Base materials\Afbeeldingen boek\BIM Model.jpg"/>
          <p:cNvPicPr>
            <a:picLocks noChangeAspect="1" noChangeArrowheads="1"/>
          </p:cNvPicPr>
          <p:nvPr/>
        </p:nvPicPr>
        <p:blipFill>
          <a:blip r:embed="rId4"/>
          <a:srcRect/>
          <a:stretch>
            <a:fillRect/>
          </a:stretch>
        </p:blipFill>
        <p:spPr bwMode="auto">
          <a:xfrm>
            <a:off x="1835696" y="2564904"/>
            <a:ext cx="1806013" cy="1172084"/>
          </a:xfrm>
          <a:prstGeom prst="rect">
            <a:avLst/>
          </a:prstGeom>
          <a:noFill/>
        </p:spPr>
      </p:pic>
      <p:cxnSp>
        <p:nvCxnSpPr>
          <p:cNvPr id="11" name="Straight Connector 10"/>
          <p:cNvCxnSpPr>
            <a:endCxn id="8" idx="8"/>
          </p:cNvCxnSpPr>
          <p:nvPr/>
        </p:nvCxnSpPr>
        <p:spPr>
          <a:xfrm flipV="1">
            <a:off x="2412859" y="4546406"/>
            <a:ext cx="0" cy="1442185"/>
          </a:xfrm>
          <a:prstGeom prst="line">
            <a:avLst/>
          </a:prstGeom>
          <a:ln>
            <a:prstDash val="dash"/>
          </a:ln>
        </p:spPr>
        <p:style>
          <a:lnRef idx="2">
            <a:schemeClr val="accent1"/>
          </a:lnRef>
          <a:fillRef idx="0">
            <a:schemeClr val="accent1"/>
          </a:fillRef>
          <a:effectRef idx="1">
            <a:schemeClr val="accent1"/>
          </a:effectRef>
          <a:fontRef idx="minor">
            <a:schemeClr val="tx1"/>
          </a:fontRef>
        </p:style>
      </p:cxnSp>
      <p:pic>
        <p:nvPicPr>
          <p:cNvPr id="12" name="Picture 5"/>
          <p:cNvPicPr>
            <a:picLocks noChangeAspect="1" noChangeArrowheads="1"/>
          </p:cNvPicPr>
          <p:nvPr/>
        </p:nvPicPr>
        <p:blipFill>
          <a:blip r:embed="rId5"/>
          <a:srcRect/>
          <a:stretch>
            <a:fillRect/>
          </a:stretch>
        </p:blipFill>
        <p:spPr bwMode="auto">
          <a:xfrm>
            <a:off x="457200" y="804475"/>
            <a:ext cx="620986" cy="697968"/>
          </a:xfrm>
          <a:prstGeom prst="rect">
            <a:avLst/>
          </a:prstGeom>
          <a:noFill/>
          <a:ln w="9525">
            <a:noFill/>
            <a:miter lim="800000"/>
            <a:headEnd/>
            <a:tailEnd/>
          </a:ln>
        </p:spPr>
      </p:pic>
      <p:sp>
        <p:nvSpPr>
          <p:cNvPr id="13" name="TextBox 12"/>
          <p:cNvSpPr txBox="1"/>
          <p:nvPr/>
        </p:nvSpPr>
        <p:spPr>
          <a:xfrm>
            <a:off x="349182" y="1502443"/>
            <a:ext cx="922047" cy="461665"/>
          </a:xfrm>
          <a:prstGeom prst="rect">
            <a:avLst/>
          </a:prstGeom>
          <a:noFill/>
        </p:spPr>
        <p:txBody>
          <a:bodyPr wrap="none" rtlCol="0">
            <a:spAutoFit/>
          </a:bodyPr>
          <a:lstStyle/>
          <a:p>
            <a:pPr defTabSz="457200" eaLnBrk="1" fontAlgn="auto" hangingPunct="1">
              <a:spcBef>
                <a:spcPts val="0"/>
              </a:spcBef>
              <a:spcAft>
                <a:spcPts val="0"/>
              </a:spcAft>
            </a:pPr>
            <a:r>
              <a:rPr lang="en-GB" sz="1200" dirty="0" smtClean="0">
                <a:solidFill>
                  <a:prstClr val="black"/>
                </a:solidFill>
                <a:latin typeface="Calibri"/>
              </a:rPr>
              <a:t>Design &amp;</a:t>
            </a:r>
            <a:br>
              <a:rPr lang="en-GB" sz="1200" dirty="0" smtClean="0">
                <a:solidFill>
                  <a:prstClr val="black"/>
                </a:solidFill>
                <a:latin typeface="Calibri"/>
              </a:rPr>
            </a:br>
            <a:r>
              <a:rPr lang="en-GB" sz="1200" dirty="0" smtClean="0">
                <a:solidFill>
                  <a:prstClr val="black"/>
                </a:solidFill>
                <a:latin typeface="Calibri"/>
              </a:rPr>
              <a:t>Engineering</a:t>
            </a:r>
          </a:p>
        </p:txBody>
      </p:sp>
      <p:sp>
        <p:nvSpPr>
          <p:cNvPr id="14" name="Left-Right Arrow 13"/>
          <p:cNvSpPr/>
          <p:nvPr/>
        </p:nvSpPr>
        <p:spPr>
          <a:xfrm rot="2470502">
            <a:off x="1401994" y="2049808"/>
            <a:ext cx="558364" cy="7482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GB" sz="1800">
              <a:solidFill>
                <a:prstClr val="white"/>
              </a:solidFill>
            </a:endParaRPr>
          </a:p>
        </p:txBody>
      </p:sp>
      <p:pic>
        <p:nvPicPr>
          <p:cNvPr id="15" name="Picture 4"/>
          <p:cNvPicPr>
            <a:picLocks noChangeAspect="1" noChangeArrowheads="1"/>
          </p:cNvPicPr>
          <p:nvPr/>
        </p:nvPicPr>
        <p:blipFill>
          <a:blip r:embed="rId6"/>
          <a:srcRect/>
          <a:stretch>
            <a:fillRect/>
          </a:stretch>
        </p:blipFill>
        <p:spPr bwMode="auto">
          <a:xfrm>
            <a:off x="181556" y="2415827"/>
            <a:ext cx="554788" cy="590064"/>
          </a:xfrm>
          <a:prstGeom prst="rect">
            <a:avLst/>
          </a:prstGeom>
          <a:noFill/>
          <a:ln w="9525">
            <a:noFill/>
            <a:miter lim="800000"/>
            <a:headEnd/>
            <a:tailEnd/>
          </a:ln>
        </p:spPr>
      </p:pic>
      <p:sp>
        <p:nvSpPr>
          <p:cNvPr id="16" name="TextBox 15"/>
          <p:cNvSpPr txBox="1"/>
          <p:nvPr/>
        </p:nvSpPr>
        <p:spPr>
          <a:xfrm>
            <a:off x="65369" y="3028176"/>
            <a:ext cx="729003" cy="276999"/>
          </a:xfrm>
          <a:prstGeom prst="rect">
            <a:avLst/>
          </a:prstGeom>
          <a:noFill/>
        </p:spPr>
        <p:txBody>
          <a:bodyPr wrap="square" rtlCol="0">
            <a:spAutoFit/>
          </a:bodyPr>
          <a:lstStyle/>
          <a:p>
            <a:pPr defTabSz="457200" eaLnBrk="1" fontAlgn="auto" hangingPunct="1">
              <a:spcBef>
                <a:spcPts val="0"/>
              </a:spcBef>
              <a:spcAft>
                <a:spcPts val="0"/>
              </a:spcAft>
            </a:pPr>
            <a:r>
              <a:rPr lang="en-GB" sz="1200" dirty="0" smtClean="0">
                <a:solidFill>
                  <a:prstClr val="black"/>
                </a:solidFill>
                <a:latin typeface="Calibri"/>
              </a:rPr>
              <a:t>Logistics</a:t>
            </a:r>
          </a:p>
        </p:txBody>
      </p:sp>
      <p:pic>
        <p:nvPicPr>
          <p:cNvPr id="17" name="Picture 3"/>
          <p:cNvPicPr>
            <a:picLocks noChangeAspect="1" noChangeArrowheads="1"/>
          </p:cNvPicPr>
          <p:nvPr/>
        </p:nvPicPr>
        <p:blipFill>
          <a:blip r:embed="rId7"/>
          <a:srcRect/>
          <a:stretch>
            <a:fillRect/>
          </a:stretch>
        </p:blipFill>
        <p:spPr bwMode="auto">
          <a:xfrm>
            <a:off x="349183" y="3748320"/>
            <a:ext cx="729003" cy="587143"/>
          </a:xfrm>
          <a:prstGeom prst="rect">
            <a:avLst/>
          </a:prstGeom>
          <a:noFill/>
          <a:ln w="9525">
            <a:noFill/>
            <a:miter lim="800000"/>
            <a:headEnd/>
            <a:tailEnd/>
          </a:ln>
        </p:spPr>
      </p:pic>
      <p:sp>
        <p:nvSpPr>
          <p:cNvPr id="18" name="TextBox 17"/>
          <p:cNvSpPr txBox="1"/>
          <p:nvPr/>
        </p:nvSpPr>
        <p:spPr>
          <a:xfrm>
            <a:off x="181556" y="4396739"/>
            <a:ext cx="986039" cy="276999"/>
          </a:xfrm>
          <a:prstGeom prst="rect">
            <a:avLst/>
          </a:prstGeom>
          <a:noFill/>
        </p:spPr>
        <p:txBody>
          <a:bodyPr wrap="none" rtlCol="0">
            <a:spAutoFit/>
          </a:bodyPr>
          <a:lstStyle/>
          <a:p>
            <a:pPr defTabSz="457200" eaLnBrk="1" fontAlgn="auto" hangingPunct="1">
              <a:spcBef>
                <a:spcPts val="0"/>
              </a:spcBef>
              <a:spcAft>
                <a:spcPts val="0"/>
              </a:spcAft>
            </a:pPr>
            <a:r>
              <a:rPr lang="en-GB" sz="1200" dirty="0" smtClean="0">
                <a:solidFill>
                  <a:prstClr val="black"/>
                </a:solidFill>
                <a:latin typeface="Calibri"/>
              </a:rPr>
              <a:t>Construction</a:t>
            </a:r>
          </a:p>
        </p:txBody>
      </p:sp>
      <p:sp>
        <p:nvSpPr>
          <p:cNvPr id="19" name="Left-Right Arrow 18"/>
          <p:cNvSpPr/>
          <p:nvPr/>
        </p:nvSpPr>
        <p:spPr>
          <a:xfrm rot="652921">
            <a:off x="869287" y="2908514"/>
            <a:ext cx="562643" cy="97377"/>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GB" sz="1800">
              <a:solidFill>
                <a:prstClr val="white"/>
              </a:solidFill>
            </a:endParaRPr>
          </a:p>
        </p:txBody>
      </p:sp>
      <p:sp>
        <p:nvSpPr>
          <p:cNvPr id="20" name="Left-Right Arrow 19"/>
          <p:cNvSpPr/>
          <p:nvPr/>
        </p:nvSpPr>
        <p:spPr>
          <a:xfrm rot="19707115">
            <a:off x="1031724" y="3820021"/>
            <a:ext cx="558364" cy="7943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GB" sz="1800">
              <a:solidFill>
                <a:prstClr val="white"/>
              </a:solidFill>
            </a:endParaRPr>
          </a:p>
        </p:txBody>
      </p:sp>
      <p:grpSp>
        <p:nvGrpSpPr>
          <p:cNvPr id="3" name="Group 47"/>
          <p:cNvGrpSpPr/>
          <p:nvPr/>
        </p:nvGrpSpPr>
        <p:grpSpPr>
          <a:xfrm>
            <a:off x="2442476" y="804475"/>
            <a:ext cx="620498" cy="1365697"/>
            <a:chOff x="2442476" y="804475"/>
            <a:chExt cx="620498" cy="1365697"/>
          </a:xfrm>
        </p:grpSpPr>
        <p:pic>
          <p:nvPicPr>
            <p:cNvPr id="2051" name="Picture 3"/>
            <p:cNvPicPr>
              <a:picLocks noChangeAspect="1" noChangeArrowheads="1"/>
            </p:cNvPicPr>
            <p:nvPr/>
          </p:nvPicPr>
          <p:blipFill>
            <a:blip r:embed="rId8"/>
            <a:srcRect/>
            <a:stretch>
              <a:fillRect/>
            </a:stretch>
          </p:blipFill>
          <p:spPr bwMode="auto">
            <a:xfrm>
              <a:off x="2442476" y="804475"/>
              <a:ext cx="620498" cy="947670"/>
            </a:xfrm>
            <a:prstGeom prst="rect">
              <a:avLst/>
            </a:prstGeom>
            <a:noFill/>
            <a:ln w="9525">
              <a:noFill/>
              <a:miter lim="800000"/>
              <a:headEnd/>
              <a:tailEnd/>
            </a:ln>
          </p:spPr>
        </p:pic>
        <p:sp>
          <p:nvSpPr>
            <p:cNvPr id="36" name="TextBox 35"/>
            <p:cNvSpPr txBox="1"/>
            <p:nvPr/>
          </p:nvSpPr>
          <p:spPr>
            <a:xfrm>
              <a:off x="2598513" y="1302388"/>
              <a:ext cx="303288" cy="400110"/>
            </a:xfrm>
            <a:prstGeom prst="rect">
              <a:avLst/>
            </a:prstGeom>
            <a:noFill/>
          </p:spPr>
          <p:txBody>
            <a:bodyPr wrap="none" rtlCol="0">
              <a:spAutoFit/>
            </a:bodyPr>
            <a:lstStyle/>
            <a:p>
              <a:pPr defTabSz="457200" eaLnBrk="1" fontAlgn="auto" hangingPunct="1">
                <a:spcBef>
                  <a:spcPts val="0"/>
                </a:spcBef>
                <a:spcAft>
                  <a:spcPts val="0"/>
                </a:spcAft>
              </a:pPr>
              <a:r>
                <a:rPr lang="en-GB" sz="2000" b="1" dirty="0" smtClean="0">
                  <a:solidFill>
                    <a:srgbClr val="FF0000"/>
                  </a:solidFill>
                  <a:latin typeface="Calibri"/>
                </a:rPr>
                <a:t>?</a:t>
              </a:r>
            </a:p>
          </p:txBody>
        </p:sp>
        <p:cxnSp>
          <p:nvCxnSpPr>
            <p:cNvPr id="26" name="Straight Arrow Connector 25"/>
            <p:cNvCxnSpPr>
              <a:stCxn id="8" idx="0"/>
            </p:cNvCxnSpPr>
            <p:nvPr/>
          </p:nvCxnSpPr>
          <p:spPr>
            <a:xfrm flipV="1">
              <a:off x="2750157" y="1752145"/>
              <a:ext cx="2568" cy="4180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5" name="Group 48"/>
          <p:cNvGrpSpPr/>
          <p:nvPr/>
        </p:nvGrpSpPr>
        <p:grpSpPr>
          <a:xfrm>
            <a:off x="3937796" y="1059647"/>
            <a:ext cx="4573787" cy="3294921"/>
            <a:chOff x="3937796" y="1059647"/>
            <a:chExt cx="4573787" cy="3294921"/>
          </a:xfrm>
        </p:grpSpPr>
        <p:pic>
          <p:nvPicPr>
            <p:cNvPr id="27" name="Picture 6"/>
            <p:cNvPicPr>
              <a:picLocks noChangeAspect="1" noChangeArrowheads="1"/>
            </p:cNvPicPr>
            <p:nvPr/>
          </p:nvPicPr>
          <p:blipFill>
            <a:blip r:embed="rId9"/>
            <a:srcRect/>
            <a:stretch>
              <a:fillRect/>
            </a:stretch>
          </p:blipFill>
          <p:spPr bwMode="auto">
            <a:xfrm>
              <a:off x="4683125" y="1092517"/>
              <a:ext cx="1044575" cy="1083552"/>
            </a:xfrm>
            <a:prstGeom prst="rect">
              <a:avLst/>
            </a:prstGeom>
            <a:noFill/>
            <a:ln w="9525">
              <a:noFill/>
              <a:miter lim="800000"/>
              <a:headEnd/>
              <a:tailEnd/>
            </a:ln>
          </p:spPr>
        </p:pic>
        <p:sp>
          <p:nvSpPr>
            <p:cNvPr id="28" name="Left-Right Arrow 27"/>
            <p:cNvSpPr/>
            <p:nvPr/>
          </p:nvSpPr>
          <p:spPr>
            <a:xfrm rot="19793779">
              <a:off x="3937796" y="2340317"/>
              <a:ext cx="558364" cy="7482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GB" sz="1800">
                <a:solidFill>
                  <a:prstClr val="white"/>
                </a:solidFill>
              </a:endParaRPr>
            </a:p>
          </p:txBody>
        </p:sp>
        <p:pic>
          <p:nvPicPr>
            <p:cNvPr id="2050" name="Picture 2"/>
            <p:cNvPicPr>
              <a:picLocks noChangeAspect="1" noChangeArrowheads="1"/>
            </p:cNvPicPr>
            <p:nvPr/>
          </p:nvPicPr>
          <p:blipFill>
            <a:blip r:embed="rId10"/>
            <a:srcRect/>
            <a:stretch>
              <a:fillRect/>
            </a:stretch>
          </p:blipFill>
          <p:spPr bwMode="auto">
            <a:xfrm>
              <a:off x="4883150" y="3236805"/>
              <a:ext cx="642937" cy="840764"/>
            </a:xfrm>
            <a:prstGeom prst="rect">
              <a:avLst/>
            </a:prstGeom>
            <a:noFill/>
            <a:ln w="9525">
              <a:noFill/>
              <a:miter lim="800000"/>
              <a:headEnd/>
              <a:tailEnd/>
            </a:ln>
          </p:spPr>
        </p:pic>
        <p:sp>
          <p:nvSpPr>
            <p:cNvPr id="30" name="Left-Right Arrow 29"/>
            <p:cNvSpPr/>
            <p:nvPr/>
          </p:nvSpPr>
          <p:spPr>
            <a:xfrm rot="774061">
              <a:off x="4159440" y="3514623"/>
              <a:ext cx="558364" cy="7482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GB" sz="1800">
                <a:solidFill>
                  <a:prstClr val="white"/>
                </a:solidFill>
              </a:endParaRPr>
            </a:p>
          </p:txBody>
        </p:sp>
        <p:sp>
          <p:nvSpPr>
            <p:cNvPr id="31" name="Left-Right Arrow 30"/>
            <p:cNvSpPr/>
            <p:nvPr/>
          </p:nvSpPr>
          <p:spPr>
            <a:xfrm rot="16200000">
              <a:off x="5036179" y="2856456"/>
              <a:ext cx="453733" cy="7482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GB" sz="1800">
                <a:solidFill>
                  <a:prstClr val="white"/>
                </a:solidFill>
              </a:endParaRPr>
            </a:p>
          </p:txBody>
        </p:sp>
        <p:sp>
          <p:nvSpPr>
            <p:cNvPr id="32" name="TextBox 31"/>
            <p:cNvSpPr txBox="1"/>
            <p:nvPr/>
          </p:nvSpPr>
          <p:spPr>
            <a:xfrm>
              <a:off x="4714433" y="4077569"/>
              <a:ext cx="1194366" cy="276999"/>
            </a:xfrm>
            <a:prstGeom prst="rect">
              <a:avLst/>
            </a:prstGeom>
            <a:noFill/>
          </p:spPr>
          <p:txBody>
            <a:bodyPr wrap="none" rtlCol="0">
              <a:spAutoFit/>
            </a:bodyPr>
            <a:lstStyle/>
            <a:p>
              <a:pPr defTabSz="457200" eaLnBrk="1" fontAlgn="auto" hangingPunct="1">
                <a:spcBef>
                  <a:spcPts val="0"/>
                </a:spcBef>
                <a:spcAft>
                  <a:spcPts val="0"/>
                </a:spcAft>
              </a:pPr>
              <a:r>
                <a:rPr lang="en-GB" sz="1200" dirty="0" smtClean="0">
                  <a:solidFill>
                    <a:prstClr val="black"/>
                  </a:solidFill>
                  <a:latin typeface="Calibri"/>
                </a:rPr>
                <a:t>Service provider</a:t>
              </a:r>
            </a:p>
          </p:txBody>
        </p:sp>
        <p:sp>
          <p:nvSpPr>
            <p:cNvPr id="33" name="TextBox 32"/>
            <p:cNvSpPr txBox="1"/>
            <p:nvPr/>
          </p:nvSpPr>
          <p:spPr>
            <a:xfrm>
              <a:off x="4522489" y="2205335"/>
              <a:ext cx="1481111" cy="276999"/>
            </a:xfrm>
            <a:prstGeom prst="rect">
              <a:avLst/>
            </a:prstGeom>
            <a:noFill/>
          </p:spPr>
          <p:txBody>
            <a:bodyPr wrap="none" rtlCol="0">
              <a:spAutoFit/>
            </a:bodyPr>
            <a:lstStyle/>
            <a:p>
              <a:pPr defTabSz="457200" eaLnBrk="1" fontAlgn="auto" hangingPunct="1">
                <a:spcBef>
                  <a:spcPts val="0"/>
                </a:spcBef>
                <a:spcAft>
                  <a:spcPts val="0"/>
                </a:spcAft>
              </a:pPr>
              <a:r>
                <a:rPr lang="en-GB" sz="1200" dirty="0" smtClean="0">
                  <a:solidFill>
                    <a:prstClr val="black"/>
                  </a:solidFill>
                  <a:latin typeface="Calibri"/>
                </a:rPr>
                <a:t>Facility management</a:t>
              </a:r>
            </a:p>
          </p:txBody>
        </p:sp>
        <p:sp>
          <p:nvSpPr>
            <p:cNvPr id="34" name="TextBox 33"/>
            <p:cNvSpPr txBox="1"/>
            <p:nvPr/>
          </p:nvSpPr>
          <p:spPr>
            <a:xfrm>
              <a:off x="6126763" y="1059647"/>
              <a:ext cx="1745606" cy="1384995"/>
            </a:xfrm>
            <a:prstGeom prst="rect">
              <a:avLst/>
            </a:prstGeom>
            <a:noFill/>
          </p:spPr>
          <p:txBody>
            <a:bodyPr wrap="none" rtlCol="0">
              <a:spAutoFit/>
            </a:bodyPr>
            <a:lstStyle/>
            <a:p>
              <a:pPr defTabSz="457200" eaLnBrk="1" fontAlgn="auto" hangingPunct="1">
                <a:spcBef>
                  <a:spcPts val="0"/>
                </a:spcBef>
                <a:spcAft>
                  <a:spcPts val="0"/>
                </a:spcAft>
                <a:buFont typeface="Arial" pitchFamily="34" charset="0"/>
                <a:buChar char="•"/>
              </a:pPr>
              <a:r>
                <a:rPr lang="en-GB" sz="1400" b="1" dirty="0" smtClean="0">
                  <a:solidFill>
                    <a:prstClr val="black"/>
                  </a:solidFill>
                  <a:latin typeface="Calibri"/>
                </a:rPr>
                <a:t> Sustainability</a:t>
              </a:r>
            </a:p>
            <a:p>
              <a:pPr defTabSz="457200" eaLnBrk="1" fontAlgn="auto" hangingPunct="1">
                <a:spcBef>
                  <a:spcPts val="0"/>
                </a:spcBef>
                <a:spcAft>
                  <a:spcPts val="0"/>
                </a:spcAft>
                <a:buFont typeface="Arial" pitchFamily="34" charset="0"/>
                <a:buChar char="•"/>
              </a:pPr>
              <a:r>
                <a:rPr lang="en-GB" sz="1400" b="1" dirty="0" smtClean="0">
                  <a:solidFill>
                    <a:prstClr val="black"/>
                  </a:solidFill>
                  <a:latin typeface="Calibri"/>
                </a:rPr>
                <a:t> Maintenance</a:t>
              </a:r>
            </a:p>
            <a:p>
              <a:pPr defTabSz="457200" eaLnBrk="1" fontAlgn="auto" hangingPunct="1">
                <a:spcBef>
                  <a:spcPts val="0"/>
                </a:spcBef>
                <a:spcAft>
                  <a:spcPts val="0"/>
                </a:spcAft>
                <a:buFont typeface="Arial" pitchFamily="34" charset="0"/>
                <a:buChar char="•"/>
              </a:pPr>
              <a:r>
                <a:rPr lang="en-GB" sz="1400" b="1" dirty="0" smtClean="0">
                  <a:solidFill>
                    <a:prstClr val="black"/>
                  </a:solidFill>
                  <a:latin typeface="Calibri"/>
                </a:rPr>
                <a:t> Space management</a:t>
              </a:r>
            </a:p>
            <a:p>
              <a:pPr defTabSz="457200" eaLnBrk="1" fontAlgn="auto" hangingPunct="1">
                <a:spcBef>
                  <a:spcPts val="0"/>
                </a:spcBef>
                <a:spcAft>
                  <a:spcPts val="0"/>
                </a:spcAft>
                <a:buFont typeface="Arial" pitchFamily="34" charset="0"/>
                <a:buChar char="•"/>
              </a:pPr>
              <a:r>
                <a:rPr lang="en-GB" sz="1400" b="1" dirty="0" smtClean="0">
                  <a:solidFill>
                    <a:prstClr val="black"/>
                  </a:solidFill>
                  <a:latin typeface="Calibri"/>
                </a:rPr>
                <a:t> Health &amp; safety</a:t>
              </a:r>
            </a:p>
            <a:p>
              <a:pPr defTabSz="457200" eaLnBrk="1" fontAlgn="auto" hangingPunct="1">
                <a:spcBef>
                  <a:spcPts val="0"/>
                </a:spcBef>
                <a:spcAft>
                  <a:spcPts val="0"/>
                </a:spcAft>
                <a:buFont typeface="Arial" pitchFamily="34" charset="0"/>
                <a:buChar char="•"/>
              </a:pPr>
              <a:r>
                <a:rPr lang="en-GB" sz="1400" b="1" dirty="0" smtClean="0">
                  <a:solidFill>
                    <a:prstClr val="black"/>
                  </a:solidFill>
                  <a:latin typeface="Calibri"/>
                </a:rPr>
                <a:t> Reconstruction</a:t>
              </a:r>
            </a:p>
            <a:p>
              <a:pPr defTabSz="457200" eaLnBrk="1" fontAlgn="auto" hangingPunct="1">
                <a:spcBef>
                  <a:spcPts val="0"/>
                </a:spcBef>
                <a:spcAft>
                  <a:spcPts val="0"/>
                </a:spcAft>
                <a:buFont typeface="Arial" pitchFamily="34" charset="0"/>
                <a:buChar char="•"/>
              </a:pPr>
              <a:r>
                <a:rPr lang="en-GB" sz="1400" b="1" dirty="0" smtClean="0">
                  <a:solidFill>
                    <a:prstClr val="black"/>
                  </a:solidFill>
                  <a:latin typeface="Calibri"/>
                </a:rPr>
                <a:t> ....</a:t>
              </a:r>
            </a:p>
          </p:txBody>
        </p:sp>
        <p:sp>
          <p:nvSpPr>
            <p:cNvPr id="39" name="TextBox 38"/>
            <p:cNvSpPr txBox="1"/>
            <p:nvPr/>
          </p:nvSpPr>
          <p:spPr>
            <a:xfrm>
              <a:off x="6126763" y="3356652"/>
              <a:ext cx="2384820" cy="954107"/>
            </a:xfrm>
            <a:prstGeom prst="rect">
              <a:avLst/>
            </a:prstGeom>
            <a:noFill/>
          </p:spPr>
          <p:txBody>
            <a:bodyPr wrap="none" rtlCol="0">
              <a:spAutoFit/>
            </a:bodyPr>
            <a:lstStyle/>
            <a:p>
              <a:pPr defTabSz="457200" eaLnBrk="1" fontAlgn="auto" hangingPunct="1">
                <a:spcBef>
                  <a:spcPts val="0"/>
                </a:spcBef>
                <a:spcAft>
                  <a:spcPts val="0"/>
                </a:spcAft>
                <a:buFont typeface="Arial" pitchFamily="34" charset="0"/>
                <a:buChar char="•"/>
              </a:pPr>
              <a:r>
                <a:rPr lang="en-GB" sz="1400" b="1" dirty="0" smtClean="0">
                  <a:solidFill>
                    <a:prstClr val="black"/>
                  </a:solidFill>
                  <a:latin typeface="Calibri"/>
                </a:rPr>
                <a:t> Contracting</a:t>
              </a:r>
            </a:p>
            <a:p>
              <a:pPr defTabSz="457200" eaLnBrk="1" fontAlgn="auto" hangingPunct="1">
                <a:spcBef>
                  <a:spcPts val="0"/>
                </a:spcBef>
                <a:spcAft>
                  <a:spcPts val="0"/>
                </a:spcAft>
                <a:buFont typeface="Arial" pitchFamily="34" charset="0"/>
                <a:buChar char="•"/>
              </a:pPr>
              <a:r>
                <a:rPr lang="en-GB" sz="1400" b="1" dirty="0" smtClean="0">
                  <a:solidFill>
                    <a:prstClr val="black"/>
                  </a:solidFill>
                  <a:latin typeface="Calibri"/>
                </a:rPr>
                <a:t> (Performance based) pricing</a:t>
              </a:r>
            </a:p>
            <a:p>
              <a:pPr defTabSz="457200" eaLnBrk="1" fontAlgn="auto" hangingPunct="1">
                <a:spcBef>
                  <a:spcPts val="0"/>
                </a:spcBef>
                <a:spcAft>
                  <a:spcPts val="0"/>
                </a:spcAft>
                <a:buFont typeface="Arial" pitchFamily="34" charset="0"/>
                <a:buChar char="•"/>
              </a:pPr>
              <a:r>
                <a:rPr lang="en-GB" sz="1400" b="1" dirty="0" smtClean="0">
                  <a:solidFill>
                    <a:prstClr val="black"/>
                  </a:solidFill>
                  <a:latin typeface="Calibri"/>
                </a:rPr>
                <a:t> KPI’s</a:t>
              </a:r>
            </a:p>
            <a:p>
              <a:pPr defTabSz="457200" eaLnBrk="1" fontAlgn="auto" hangingPunct="1">
                <a:spcBef>
                  <a:spcPts val="0"/>
                </a:spcBef>
                <a:spcAft>
                  <a:spcPts val="0"/>
                </a:spcAft>
                <a:buFont typeface="Arial" pitchFamily="34" charset="0"/>
                <a:buChar char="•"/>
              </a:pPr>
              <a:r>
                <a:rPr lang="en-GB" sz="1400" b="1" dirty="0" smtClean="0">
                  <a:solidFill>
                    <a:prstClr val="black"/>
                  </a:solidFill>
                  <a:latin typeface="Calibri"/>
                </a:rPr>
                <a:t> ...</a:t>
              </a:r>
            </a:p>
          </p:txBody>
        </p:sp>
        <p:pic>
          <p:nvPicPr>
            <p:cNvPr id="2052" name="Picture 4"/>
            <p:cNvPicPr>
              <a:picLocks noChangeAspect="1" noChangeArrowheads="1"/>
            </p:cNvPicPr>
            <p:nvPr/>
          </p:nvPicPr>
          <p:blipFill>
            <a:blip r:embed="rId11"/>
            <a:srcRect/>
            <a:stretch>
              <a:fillRect/>
            </a:stretch>
          </p:blipFill>
          <p:spPr bwMode="auto">
            <a:xfrm>
              <a:off x="5711617" y="2621147"/>
              <a:ext cx="510933" cy="615658"/>
            </a:xfrm>
            <a:prstGeom prst="rect">
              <a:avLst/>
            </a:prstGeom>
            <a:noFill/>
            <a:ln w="9525">
              <a:noFill/>
              <a:miter lim="800000"/>
              <a:headEnd/>
              <a:tailEnd/>
            </a:ln>
          </p:spPr>
        </p:pic>
        <p:pic>
          <p:nvPicPr>
            <p:cNvPr id="2054" name="Picture 6"/>
            <p:cNvPicPr>
              <a:picLocks noChangeAspect="1" noChangeArrowheads="1"/>
            </p:cNvPicPr>
            <p:nvPr/>
          </p:nvPicPr>
          <p:blipFill>
            <a:blip r:embed="rId12"/>
            <a:srcRect/>
            <a:stretch>
              <a:fillRect/>
            </a:stretch>
          </p:blipFill>
          <p:spPr bwMode="auto">
            <a:xfrm>
              <a:off x="5526087" y="3356652"/>
              <a:ext cx="683002" cy="683002"/>
            </a:xfrm>
            <a:prstGeom prst="rect">
              <a:avLst/>
            </a:prstGeom>
            <a:noFill/>
            <a:ln w="9525">
              <a:noFill/>
              <a:miter lim="800000"/>
              <a:headEnd/>
              <a:tailEnd/>
            </a:ln>
          </p:spPr>
        </p:pic>
        <p:sp>
          <p:nvSpPr>
            <p:cNvPr id="45" name="TextBox 44"/>
            <p:cNvSpPr txBox="1"/>
            <p:nvPr/>
          </p:nvSpPr>
          <p:spPr>
            <a:xfrm>
              <a:off x="6222550" y="2666999"/>
              <a:ext cx="1475276" cy="523220"/>
            </a:xfrm>
            <a:prstGeom prst="rect">
              <a:avLst/>
            </a:prstGeom>
            <a:noFill/>
          </p:spPr>
          <p:txBody>
            <a:bodyPr wrap="none" rtlCol="0">
              <a:spAutoFit/>
            </a:bodyPr>
            <a:lstStyle/>
            <a:p>
              <a:pPr defTabSz="457200" eaLnBrk="1" fontAlgn="auto" hangingPunct="1">
                <a:spcBef>
                  <a:spcPts val="0"/>
                </a:spcBef>
                <a:spcAft>
                  <a:spcPts val="0"/>
                </a:spcAft>
              </a:pPr>
              <a:r>
                <a:rPr lang="en-GB" sz="1400" b="1" dirty="0" smtClean="0">
                  <a:solidFill>
                    <a:prstClr val="black"/>
                  </a:solidFill>
                  <a:latin typeface="Calibri"/>
                </a:rPr>
                <a:t>Service </a:t>
              </a:r>
            </a:p>
            <a:p>
              <a:pPr defTabSz="457200" eaLnBrk="1" fontAlgn="auto" hangingPunct="1">
                <a:spcBef>
                  <a:spcPts val="0"/>
                </a:spcBef>
                <a:spcAft>
                  <a:spcPts val="0"/>
                </a:spcAft>
              </a:pPr>
              <a:r>
                <a:rPr lang="en-GB" sz="1400" b="1" dirty="0" smtClean="0">
                  <a:solidFill>
                    <a:prstClr val="black"/>
                  </a:solidFill>
                  <a:latin typeface="Calibri"/>
                </a:rPr>
                <a:t>Level  Agreement</a:t>
              </a:r>
            </a:p>
          </p:txBody>
        </p:sp>
      </p:grpSp>
      <p:sp>
        <p:nvSpPr>
          <p:cNvPr id="35" name="TextBox 34"/>
          <p:cNvSpPr txBox="1"/>
          <p:nvPr/>
        </p:nvSpPr>
        <p:spPr>
          <a:xfrm>
            <a:off x="1043608" y="3429000"/>
            <a:ext cx="364202" cy="523220"/>
          </a:xfrm>
          <a:prstGeom prst="rect">
            <a:avLst/>
          </a:prstGeom>
          <a:noFill/>
        </p:spPr>
        <p:txBody>
          <a:bodyPr wrap="none" rtlCol="0">
            <a:spAutoFit/>
          </a:bodyPr>
          <a:lstStyle/>
          <a:p>
            <a:r>
              <a:rPr lang="en-US" sz="2800" b="1" dirty="0" smtClean="0"/>
              <a:t>$</a:t>
            </a:r>
            <a:endParaRPr lang="en-US" sz="2800" b="1" dirty="0"/>
          </a:p>
        </p:txBody>
      </p:sp>
      <p:sp>
        <p:nvSpPr>
          <p:cNvPr id="37" name="TextBox 36"/>
          <p:cNvSpPr txBox="1"/>
          <p:nvPr/>
        </p:nvSpPr>
        <p:spPr>
          <a:xfrm>
            <a:off x="1043608" y="2492896"/>
            <a:ext cx="364202" cy="523220"/>
          </a:xfrm>
          <a:prstGeom prst="rect">
            <a:avLst/>
          </a:prstGeom>
          <a:noFill/>
        </p:spPr>
        <p:txBody>
          <a:bodyPr wrap="none" rtlCol="0">
            <a:spAutoFit/>
          </a:bodyPr>
          <a:lstStyle/>
          <a:p>
            <a:r>
              <a:rPr lang="en-US" sz="2800" b="1" dirty="0" smtClean="0"/>
              <a:t>$</a:t>
            </a:r>
            <a:endParaRPr lang="en-US" sz="2800" b="1" dirty="0"/>
          </a:p>
        </p:txBody>
      </p:sp>
      <p:sp>
        <p:nvSpPr>
          <p:cNvPr id="38" name="TextBox 37"/>
          <p:cNvSpPr txBox="1"/>
          <p:nvPr/>
        </p:nvSpPr>
        <p:spPr>
          <a:xfrm>
            <a:off x="1619672" y="1628800"/>
            <a:ext cx="364202" cy="523220"/>
          </a:xfrm>
          <a:prstGeom prst="rect">
            <a:avLst/>
          </a:prstGeom>
          <a:noFill/>
        </p:spPr>
        <p:txBody>
          <a:bodyPr wrap="none" rtlCol="0">
            <a:spAutoFit/>
          </a:bodyPr>
          <a:lstStyle/>
          <a:p>
            <a:r>
              <a:rPr lang="en-US" sz="2800" b="1" dirty="0" smtClean="0"/>
              <a:t>$</a:t>
            </a:r>
            <a:endParaRPr lang="en-US" sz="2800" b="1" dirty="0"/>
          </a:p>
        </p:txBody>
      </p:sp>
      <p:sp>
        <p:nvSpPr>
          <p:cNvPr id="40" name="Right Arrow 39"/>
          <p:cNvSpPr/>
          <p:nvPr/>
        </p:nvSpPr>
        <p:spPr>
          <a:xfrm>
            <a:off x="2411760" y="4005064"/>
            <a:ext cx="2160240" cy="5760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Footer Placeholder 4"/>
          <p:cNvSpPr txBox="1">
            <a:spLocks/>
          </p:cNvSpPr>
          <p:nvPr/>
        </p:nvSpPr>
        <p:spPr>
          <a:xfrm>
            <a:off x="179512" y="6453336"/>
            <a:ext cx="2895600" cy="244475"/>
          </a:xfrm>
          <a:prstGeom prst="rect">
            <a:avLst/>
          </a:prstGeom>
          <a:ln>
            <a:noFill/>
          </a:ln>
        </p:spPr>
        <p:txBody>
          <a:bodyPr/>
          <a:lstStyle>
            <a:lvl1pPr>
              <a:defRPr sz="1000">
                <a:solidFill>
                  <a:schemeClr val="bg1">
                    <a:lumMod val="95000"/>
                  </a:schemeClr>
                </a:solidFill>
              </a:defRPr>
            </a:lvl1pPr>
          </a:lstStyle>
          <a:p>
            <a:pPr lvl="0" algn="ctr" eaLnBrk="1" fontAlgn="auto" hangingPunct="1">
              <a:spcBef>
                <a:spcPts val="0"/>
              </a:spcBef>
              <a:spcAft>
                <a:spcPts val="0"/>
              </a:spcAft>
              <a:defRPr/>
            </a:pPr>
            <a:r>
              <a:rPr lang="en-US" sz="1050" dirty="0" smtClean="0">
                <a:solidFill>
                  <a:schemeClr val="tx1"/>
                </a:solidFill>
              </a:rPr>
              <a:t>NFMT </a:t>
            </a:r>
            <a:r>
              <a:rPr kumimoji="0" lang="en-US" sz="1050" b="0" i="0" u="none" strike="noStrike" kern="1200" cap="none" spc="0" normalizeH="0" baseline="0" noProof="0" dirty="0" smtClean="0">
                <a:ln>
                  <a:noFill/>
                </a:ln>
                <a:solidFill>
                  <a:schemeClr val="tx1"/>
                </a:solidFill>
                <a:effectLst/>
                <a:uLnTx/>
                <a:uFillTx/>
                <a:latin typeface="+mn-lt"/>
                <a:ea typeface="+mn-ea"/>
                <a:cs typeface="+mn-cs"/>
              </a:rPr>
              <a:t>2013 - COBie</a:t>
            </a:r>
            <a:r>
              <a:rPr kumimoji="0" lang="en-US" sz="1050" b="0" i="0" u="none" strike="noStrike" kern="1200" cap="none" spc="0" normalizeH="0" baseline="0" noProof="0" dirty="0" smtClean="0">
                <a:ln>
                  <a:noFill/>
                </a:ln>
                <a:solidFill>
                  <a:schemeClr val="bg1">
                    <a:lumMod val="95000"/>
                  </a:schemeClr>
                </a:solidFill>
                <a:effectLst/>
                <a:uLnTx/>
                <a:uFillTx/>
                <a:latin typeface="+mn-lt"/>
                <a:ea typeface="+mn-ea"/>
                <a:cs typeface="+mn-cs"/>
              </a:rPr>
              <a:t> </a:t>
            </a:r>
            <a:r>
              <a:rPr lang="en-US" sz="1050" dirty="0" smtClean="0">
                <a:solidFill>
                  <a:schemeClr val="tx1"/>
                </a:solidFill>
                <a:latin typeface="+mn-lt"/>
                <a:ea typeface="+mn-ea"/>
              </a:rPr>
              <a:t> Challenge 2013</a:t>
            </a:r>
            <a:r>
              <a:rPr kumimoji="0" lang="en-US" sz="1050" b="0" i="0" u="none" strike="noStrike" kern="1200" cap="none" spc="0" normalizeH="0" baseline="0" noProof="0" dirty="0" smtClean="0">
                <a:ln>
                  <a:noFill/>
                </a:ln>
                <a:solidFill>
                  <a:schemeClr val="bg1">
                    <a:lumMod val="95000"/>
                  </a:schemeClr>
                </a:solidFill>
                <a:effectLst/>
                <a:uLnTx/>
                <a:uFillTx/>
                <a:latin typeface="+mn-lt"/>
                <a:ea typeface="+mn-ea"/>
                <a:cs typeface="+mn-cs"/>
              </a:rPr>
              <a:t> Challenge </a:t>
            </a:r>
            <a:r>
              <a:rPr kumimoji="0" lang="en-US" sz="1000" b="0" i="0" u="none" strike="noStrike" kern="1200" cap="none" spc="0" normalizeH="0" baseline="0" noProof="0" dirty="0" smtClean="0">
                <a:ln>
                  <a:noFill/>
                </a:ln>
                <a:solidFill>
                  <a:schemeClr val="bg1">
                    <a:lumMod val="95000"/>
                  </a:schemeClr>
                </a:solidFill>
                <a:effectLst/>
                <a:uLnTx/>
                <a:uFillTx/>
                <a:latin typeface="+mn-lt"/>
                <a:ea typeface="+mn-ea"/>
                <a:cs typeface="+mn-cs"/>
              </a:rPr>
              <a:t>for</a:t>
            </a:r>
            <a:r>
              <a:rPr kumimoji="0" lang="en-US" sz="1000" b="0" i="0" u="none" strike="noStrike" kern="1200" cap="none" spc="0" normalizeH="0" noProof="0" dirty="0" smtClean="0">
                <a:ln>
                  <a:noFill/>
                </a:ln>
                <a:solidFill>
                  <a:schemeClr val="bg1">
                    <a:lumMod val="95000"/>
                  </a:schemeClr>
                </a:solidFill>
                <a:effectLst/>
                <a:uLnTx/>
                <a:uFillTx/>
                <a:latin typeface="+mn-lt"/>
                <a:ea typeface="+mn-ea"/>
                <a:cs typeface="+mn-cs"/>
              </a:rPr>
              <a:t> Facility Managers</a:t>
            </a:r>
            <a:endParaRPr kumimoji="0" lang="en-US" sz="1000" b="0" i="0" u="none" strike="noStrike" kern="1200" cap="none" spc="0" normalizeH="0" baseline="0" noProof="0" dirty="0">
              <a:ln>
                <a:noFill/>
              </a:ln>
              <a:solidFill>
                <a:schemeClr val="bg1">
                  <a:lumMod val="95000"/>
                </a:schemeClr>
              </a:solidFill>
              <a:effectLst/>
              <a:uLnTx/>
              <a:uFillTx/>
              <a:latin typeface="+mn-lt"/>
              <a:ea typeface="+mn-ea"/>
              <a:cs typeface="+mn-cs"/>
            </a:endParaRPr>
          </a:p>
        </p:txBody>
      </p:sp>
    </p:spTree>
    <p:extLst>
      <p:ext uri="{BB962C8B-B14F-4D97-AF65-F5344CB8AC3E}">
        <p14:creationId xmlns:p14="http://schemas.microsoft.com/office/powerpoint/2010/main" val="1487000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proposition</a:t>
            </a:r>
            <a:endParaRPr lang="en-US" dirty="0"/>
          </a:p>
        </p:txBody>
      </p:sp>
      <p:sp>
        <p:nvSpPr>
          <p:cNvPr id="4" name="Slide Number Placeholder 3"/>
          <p:cNvSpPr>
            <a:spLocks noGrp="1"/>
          </p:cNvSpPr>
          <p:nvPr>
            <p:ph type="sldNum" sz="quarter" idx="12"/>
          </p:nvPr>
        </p:nvSpPr>
        <p:spPr/>
        <p:txBody>
          <a:bodyPr/>
          <a:lstStyle/>
          <a:p>
            <a:pPr>
              <a:defRPr/>
            </a:pPr>
            <a:fld id="{E34281F9-1AE6-4E45-863E-49336E49BA28}" type="slidenum">
              <a:rPr lang="en-US" smtClean="0">
                <a:solidFill>
                  <a:prstClr val="black">
                    <a:tint val="75000"/>
                  </a:prstClr>
                </a:solidFill>
              </a:rPr>
              <a:pPr>
                <a:defRPr/>
              </a:pPr>
              <a:t>9</a:t>
            </a:fld>
            <a:endParaRPr lang="en-US" sz="1400" dirty="0">
              <a:solidFill>
                <a:prstClr val="black"/>
              </a:solidFill>
              <a:latin typeface="Times" pitchFamily="26" charset="0"/>
            </a:endParaRPr>
          </a:p>
        </p:txBody>
      </p:sp>
      <p:sp>
        <p:nvSpPr>
          <p:cNvPr id="8" name="TextBox 7"/>
          <p:cNvSpPr txBox="1"/>
          <p:nvPr/>
        </p:nvSpPr>
        <p:spPr>
          <a:xfrm>
            <a:off x="251520" y="1252502"/>
            <a:ext cx="8712968" cy="4593565"/>
          </a:xfrm>
          <a:prstGeom prst="rect">
            <a:avLst/>
          </a:prstGeom>
        </p:spPr>
        <p:txBody>
          <a:bodyPr vert="horz" wrap="square" lIns="0" tIns="0" rIns="0" bIns="0" numCol="1" rtlCol="0" anchor="ctr" anchorCtr="0" compatLnSpc="1">
            <a:prstTxWarp prst="textNoShape">
              <a:avLst/>
            </a:prstTxWarp>
            <a:spAutoFit/>
          </a:bodyPr>
          <a:lstStyle/>
          <a:p>
            <a:pPr algn="ctr" defTabSz="457200" eaLnBrk="1" hangingPunct="1"/>
            <a:r>
              <a:rPr lang="en-US" sz="3600" dirty="0" smtClean="0">
                <a:solidFill>
                  <a:prstClr val="black"/>
                </a:solidFill>
                <a:latin typeface="Helvetica" charset="0"/>
                <a:ea typeface="Helvetica" charset="0"/>
                <a:cs typeface="Helvetica" charset="0"/>
              </a:rPr>
              <a:t>BIM offers tangible value for facility management. </a:t>
            </a:r>
          </a:p>
          <a:p>
            <a:pPr algn="ctr" defTabSz="457200" eaLnBrk="1" hangingPunct="1"/>
            <a:r>
              <a:rPr lang="en-US" sz="3600" dirty="0" smtClean="0">
                <a:solidFill>
                  <a:prstClr val="black"/>
                </a:solidFill>
                <a:latin typeface="Helvetica" charset="0"/>
                <a:ea typeface="Helvetica" charset="0"/>
                <a:cs typeface="Helvetica" charset="0"/>
              </a:rPr>
              <a:t>At the same time its lifecycle adoption in the industry is just starting.</a:t>
            </a:r>
            <a:br>
              <a:rPr lang="en-US" sz="3600" dirty="0" smtClean="0">
                <a:solidFill>
                  <a:prstClr val="black"/>
                </a:solidFill>
                <a:latin typeface="Helvetica" charset="0"/>
                <a:ea typeface="Helvetica" charset="0"/>
                <a:cs typeface="Helvetica" charset="0"/>
              </a:rPr>
            </a:br>
            <a:endParaRPr lang="en-US" sz="3600" dirty="0" smtClean="0">
              <a:solidFill>
                <a:prstClr val="black"/>
              </a:solidFill>
              <a:latin typeface="Helvetica" charset="0"/>
              <a:ea typeface="Helvetica" charset="0"/>
              <a:cs typeface="Helvetica" charset="0"/>
            </a:endParaRPr>
          </a:p>
          <a:p>
            <a:pPr algn="ctr" defTabSz="457200" eaLnBrk="1" hangingPunct="1"/>
            <a:r>
              <a:rPr lang="en-US" sz="3600" dirty="0" smtClean="0">
                <a:solidFill>
                  <a:prstClr val="black"/>
                </a:solidFill>
                <a:latin typeface="Helvetica" charset="0"/>
                <a:ea typeface="Helvetica" charset="0"/>
                <a:cs typeface="Helvetica" charset="0"/>
              </a:rPr>
              <a:t>COBie provides the means </a:t>
            </a:r>
            <a:r>
              <a:rPr lang="en-US" sz="3600" dirty="0" smtClean="0">
                <a:latin typeface="Helvetica" charset="0"/>
                <a:ea typeface="Helvetica" charset="0"/>
                <a:cs typeface="Helvetica" charset="0"/>
              </a:rPr>
              <a:t>to manage consistency </a:t>
            </a:r>
            <a:r>
              <a:rPr lang="en-US" sz="3600" dirty="0" smtClean="0">
                <a:solidFill>
                  <a:prstClr val="black"/>
                </a:solidFill>
                <a:latin typeface="Helvetica" charset="0"/>
                <a:ea typeface="Helvetica" charset="0"/>
                <a:cs typeface="Helvetica" charset="0"/>
              </a:rPr>
              <a:t>of information between </a:t>
            </a:r>
          </a:p>
          <a:p>
            <a:pPr algn="ctr" defTabSz="457200" eaLnBrk="1" hangingPunct="1"/>
            <a:r>
              <a:rPr lang="en-US" sz="3600" dirty="0" smtClean="0">
                <a:solidFill>
                  <a:prstClr val="black"/>
                </a:solidFill>
                <a:latin typeface="Helvetica" charset="0"/>
                <a:ea typeface="Helvetica" charset="0"/>
                <a:cs typeface="Helvetica" charset="0"/>
              </a:rPr>
              <a:t>CAFM / IWMS and BIM.</a:t>
            </a:r>
            <a:endParaRPr lang="en-US" dirty="0" smtClean="0">
              <a:solidFill>
                <a:prstClr val="black"/>
              </a:solidFill>
              <a:latin typeface="Helvetica" charset="0"/>
              <a:ea typeface="Helvetica" charset="0"/>
              <a:cs typeface="Helvetica" charset="0"/>
            </a:endParaRPr>
          </a:p>
          <a:p>
            <a:pPr algn="ctr" defTabSz="457200" eaLnBrk="1" hangingPunct="1"/>
            <a:endParaRPr lang="en-US" sz="1050" dirty="0" smtClean="0">
              <a:solidFill>
                <a:prstClr val="black"/>
              </a:solidFill>
              <a:latin typeface="Helvetica" charset="0"/>
              <a:ea typeface="Helvetica" charset="0"/>
              <a:cs typeface="Helvetica" charset="0"/>
            </a:endParaRPr>
          </a:p>
        </p:txBody>
      </p:sp>
      <p:sp>
        <p:nvSpPr>
          <p:cNvPr id="5" name="Footer Placeholder 4"/>
          <p:cNvSpPr txBox="1">
            <a:spLocks/>
          </p:cNvSpPr>
          <p:nvPr/>
        </p:nvSpPr>
        <p:spPr>
          <a:xfrm>
            <a:off x="179512" y="6453336"/>
            <a:ext cx="2895600" cy="244475"/>
          </a:xfrm>
          <a:prstGeom prst="rect">
            <a:avLst/>
          </a:prstGeom>
          <a:ln>
            <a:noFill/>
          </a:ln>
        </p:spPr>
        <p:txBody>
          <a:bodyPr/>
          <a:lstStyle>
            <a:lvl1pPr>
              <a:defRPr sz="1000">
                <a:solidFill>
                  <a:schemeClr val="bg1">
                    <a:lumMod val="95000"/>
                  </a:schemeClr>
                </a:solidFill>
              </a:defRPr>
            </a:lvl1pPr>
          </a:lstStyle>
          <a:p>
            <a:pPr lvl="0" algn="ctr" eaLnBrk="1" fontAlgn="auto" hangingPunct="1">
              <a:spcBef>
                <a:spcPts val="0"/>
              </a:spcBef>
              <a:spcAft>
                <a:spcPts val="0"/>
              </a:spcAft>
              <a:defRPr/>
            </a:pPr>
            <a:r>
              <a:rPr lang="en-US" sz="1050" dirty="0" smtClean="0">
                <a:solidFill>
                  <a:schemeClr val="tx1"/>
                </a:solidFill>
              </a:rPr>
              <a:t>NFMT </a:t>
            </a:r>
            <a:r>
              <a:rPr kumimoji="0" lang="en-US" sz="1050" b="0" i="0" u="none" strike="noStrike" kern="1200" cap="none" spc="0" normalizeH="0" baseline="0" noProof="0" dirty="0" smtClean="0">
                <a:ln>
                  <a:noFill/>
                </a:ln>
                <a:solidFill>
                  <a:schemeClr val="tx1"/>
                </a:solidFill>
                <a:effectLst/>
                <a:uLnTx/>
                <a:uFillTx/>
                <a:latin typeface="+mn-lt"/>
                <a:ea typeface="+mn-ea"/>
                <a:cs typeface="+mn-cs"/>
              </a:rPr>
              <a:t>2013 - COBie</a:t>
            </a:r>
            <a:r>
              <a:rPr kumimoji="0" lang="en-US" sz="1050" b="0" i="0" u="none" strike="noStrike" kern="1200" cap="none" spc="0" normalizeH="0" baseline="0" noProof="0" dirty="0" smtClean="0">
                <a:ln>
                  <a:noFill/>
                </a:ln>
                <a:solidFill>
                  <a:schemeClr val="bg1">
                    <a:lumMod val="95000"/>
                  </a:schemeClr>
                </a:solidFill>
                <a:effectLst/>
                <a:uLnTx/>
                <a:uFillTx/>
                <a:latin typeface="+mn-lt"/>
                <a:ea typeface="+mn-ea"/>
                <a:cs typeface="+mn-cs"/>
              </a:rPr>
              <a:t> </a:t>
            </a:r>
            <a:r>
              <a:rPr lang="en-US" sz="1050" dirty="0" smtClean="0">
                <a:solidFill>
                  <a:schemeClr val="tx1"/>
                </a:solidFill>
                <a:latin typeface="+mn-lt"/>
                <a:ea typeface="+mn-ea"/>
              </a:rPr>
              <a:t> Challenge 2013</a:t>
            </a:r>
            <a:r>
              <a:rPr kumimoji="0" lang="en-US" sz="1050" b="0" i="0" u="none" strike="noStrike" kern="1200" cap="none" spc="0" normalizeH="0" baseline="0" noProof="0" dirty="0" smtClean="0">
                <a:ln>
                  <a:noFill/>
                </a:ln>
                <a:solidFill>
                  <a:schemeClr val="bg1">
                    <a:lumMod val="95000"/>
                  </a:schemeClr>
                </a:solidFill>
                <a:effectLst/>
                <a:uLnTx/>
                <a:uFillTx/>
                <a:latin typeface="+mn-lt"/>
                <a:ea typeface="+mn-ea"/>
                <a:cs typeface="+mn-cs"/>
              </a:rPr>
              <a:t> Challenge </a:t>
            </a:r>
            <a:r>
              <a:rPr kumimoji="0" lang="en-US" sz="1000" b="0" i="0" u="none" strike="noStrike" kern="1200" cap="none" spc="0" normalizeH="0" baseline="0" noProof="0" dirty="0" smtClean="0">
                <a:ln>
                  <a:noFill/>
                </a:ln>
                <a:solidFill>
                  <a:schemeClr val="bg1">
                    <a:lumMod val="95000"/>
                  </a:schemeClr>
                </a:solidFill>
                <a:effectLst/>
                <a:uLnTx/>
                <a:uFillTx/>
                <a:latin typeface="+mn-lt"/>
                <a:ea typeface="+mn-ea"/>
                <a:cs typeface="+mn-cs"/>
              </a:rPr>
              <a:t>for</a:t>
            </a:r>
            <a:r>
              <a:rPr kumimoji="0" lang="en-US" sz="1000" b="0" i="0" u="none" strike="noStrike" kern="1200" cap="none" spc="0" normalizeH="0" noProof="0" dirty="0" smtClean="0">
                <a:ln>
                  <a:noFill/>
                </a:ln>
                <a:solidFill>
                  <a:schemeClr val="bg1">
                    <a:lumMod val="95000"/>
                  </a:schemeClr>
                </a:solidFill>
                <a:effectLst/>
                <a:uLnTx/>
                <a:uFillTx/>
                <a:latin typeface="+mn-lt"/>
                <a:ea typeface="+mn-ea"/>
                <a:cs typeface="+mn-cs"/>
              </a:rPr>
              <a:t> Facility Managers</a:t>
            </a:r>
            <a:endParaRPr kumimoji="0" lang="en-US" sz="1000" b="0" i="0" u="none" strike="noStrike" kern="1200" cap="none" spc="0" normalizeH="0" baseline="0" noProof="0" dirty="0">
              <a:ln>
                <a:noFill/>
              </a:ln>
              <a:solidFill>
                <a:schemeClr val="bg1">
                  <a:lumMod val="9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lanon Corporate PowerPoint Template 2011">
  <a:themeElements>
    <a:clrScheme name="Planon Corporate Style">
      <a:dk1>
        <a:sysClr val="windowText" lastClr="000000"/>
      </a:dk1>
      <a:lt1>
        <a:sysClr val="window" lastClr="FFFFFF"/>
      </a:lt1>
      <a:dk2>
        <a:srgbClr val="1F497D"/>
      </a:dk2>
      <a:lt2>
        <a:srgbClr val="EEECE1"/>
      </a:lt2>
      <a:accent1>
        <a:srgbClr val="B63694"/>
      </a:accent1>
      <a:accent2>
        <a:srgbClr val="CF2027"/>
      </a:accent2>
      <a:accent3>
        <a:srgbClr val="EE6F23"/>
      </a:accent3>
      <a:accent4>
        <a:srgbClr val="A6CE39"/>
      </a:accent4>
      <a:accent5>
        <a:srgbClr val="33619D"/>
      </a:accent5>
      <a:accent6>
        <a:srgbClr val="00AEE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numCol="1" anchor="ctr"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Tx/>
          <a:buNone/>
          <a:tabLst/>
          <a:defRPr kumimoji="0" sz="1400" b="0" i="0" u="none" strike="noStrike" kern="1200" cap="none" spc="0" normalizeH="0" baseline="0" noProof="0" smtClean="0">
            <a:ln>
              <a:noFill/>
            </a:ln>
            <a:solidFill>
              <a:schemeClr val="bg1"/>
            </a:solidFill>
            <a:effectLst/>
            <a:uLnTx/>
            <a:uFillTx/>
            <a:latin typeface="Helvetica" charset="0"/>
            <a:ea typeface="Helvetica" charset="0"/>
            <a:cs typeface="Helvetica" charset="0"/>
          </a:defRPr>
        </a:defPPr>
      </a:lstStyle>
    </a:txDef>
  </a:objectDefaults>
  <a:extraClrSchemeLst/>
</a:theme>
</file>

<file path=ppt/theme/theme2.xml><?xml version="1.0" encoding="utf-8"?>
<a:theme xmlns:a="http://schemas.openxmlformats.org/drawingml/2006/main" name="1_Planon Corporate PowerPoint Template 2011">
  <a:themeElements>
    <a:clrScheme name="Planon Corporate Style">
      <a:dk1>
        <a:sysClr val="windowText" lastClr="000000"/>
      </a:dk1>
      <a:lt1>
        <a:sysClr val="window" lastClr="FFFFFF"/>
      </a:lt1>
      <a:dk2>
        <a:srgbClr val="1F497D"/>
      </a:dk2>
      <a:lt2>
        <a:srgbClr val="EEECE1"/>
      </a:lt2>
      <a:accent1>
        <a:srgbClr val="B63694"/>
      </a:accent1>
      <a:accent2>
        <a:srgbClr val="CF2027"/>
      </a:accent2>
      <a:accent3>
        <a:srgbClr val="EE6F23"/>
      </a:accent3>
      <a:accent4>
        <a:srgbClr val="A6CE39"/>
      </a:accent4>
      <a:accent5>
        <a:srgbClr val="33619D"/>
      </a:accent5>
      <a:accent6>
        <a:srgbClr val="00AEE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numCol="1" anchor="ctr"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Tx/>
          <a:buSzTx/>
          <a:buFontTx/>
          <a:buNone/>
          <a:tabLst/>
          <a:defRPr kumimoji="0" sz="1400" b="0" i="0" u="none" strike="noStrike" kern="1200" cap="none" spc="0" normalizeH="0" baseline="0" noProof="0" smtClean="0">
            <a:ln>
              <a:noFill/>
            </a:ln>
            <a:solidFill>
              <a:schemeClr val="bg1"/>
            </a:solidFill>
            <a:effectLst/>
            <a:uLnTx/>
            <a:uFillTx/>
            <a:latin typeface="Helvetica" charset="0"/>
            <a:ea typeface="Helvetica" charset="0"/>
            <a:cs typeface="Helvetica" charset="0"/>
          </a:defRPr>
        </a:defPPr>
      </a:lstStyle>
    </a:txDef>
  </a:objectDefaults>
  <a:extraClrSchemeLst/>
</a:theme>
</file>

<file path=ppt/theme/theme3.xml><?xml version="1.0" encoding="utf-8"?>
<a:theme xmlns:a="http://schemas.openxmlformats.org/drawingml/2006/main" name="1_Planon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lanon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Planon Corporate PowerPoint Template 2011</Template>
  <TotalTime>2877</TotalTime>
  <Words>1491</Words>
  <Application>Microsoft Office PowerPoint</Application>
  <PresentationFormat>On-screen Show (4:3)</PresentationFormat>
  <Paragraphs>263</Paragraphs>
  <Slides>10</Slides>
  <Notes>9</Notes>
  <HiddenSlides>0</HiddenSlides>
  <MMClips>0</MMClips>
  <ScaleCrop>false</ScaleCrop>
  <HeadingPairs>
    <vt:vector size="4" baseType="variant">
      <vt:variant>
        <vt:lpstr>Theme</vt:lpstr>
      </vt:variant>
      <vt:variant>
        <vt:i4>4</vt:i4>
      </vt:variant>
      <vt:variant>
        <vt:lpstr>Slide Titles</vt:lpstr>
      </vt:variant>
      <vt:variant>
        <vt:i4>10</vt:i4>
      </vt:variant>
    </vt:vector>
  </HeadingPairs>
  <TitlesOfParts>
    <vt:vector size="14" baseType="lpstr">
      <vt:lpstr>Planon Corporate PowerPoint Template 2011</vt:lpstr>
      <vt:lpstr>1_Planon Corporate PowerPoint Template 2011</vt:lpstr>
      <vt:lpstr>1_Planon_Template</vt:lpstr>
      <vt:lpstr>Planon_Template</vt:lpstr>
      <vt:lpstr>2013 COBie Challenge </vt:lpstr>
      <vt:lpstr>Product description &amp; User base</vt:lpstr>
      <vt:lpstr>Tested product: COBieLite / Planon Enterprise Talk</vt:lpstr>
      <vt:lpstr>Tested product: COBieLite vs. COBie</vt:lpstr>
      <vt:lpstr>Tested product: COBieLite vs. COBie</vt:lpstr>
      <vt:lpstr>Configuration</vt:lpstr>
      <vt:lpstr>Challenge scope: COBieLite</vt:lpstr>
      <vt:lpstr>COBie value proposition: to the lifecycle  </vt:lpstr>
      <vt:lpstr>Value proposition</vt:lpstr>
      <vt:lpstr>Contacts</vt:lpstr>
    </vt:vector>
  </TitlesOfParts>
  <Company>Planon BV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Space Occupancy Monitoring</dc:title>
  <dc:creator>Oskar Pen</dc:creator>
  <cp:lastModifiedBy>Lynch, Brian</cp:lastModifiedBy>
  <cp:revision>338</cp:revision>
  <dcterms:created xsi:type="dcterms:W3CDTF">2012-05-11T14:34:05Z</dcterms:created>
  <dcterms:modified xsi:type="dcterms:W3CDTF">2013-03-08T17:50:10Z</dcterms:modified>
</cp:coreProperties>
</file>