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8" r:id="rId2"/>
    <p:sldId id="294" r:id="rId3"/>
    <p:sldId id="310" r:id="rId4"/>
    <p:sldId id="302" r:id="rId5"/>
    <p:sldId id="313" r:id="rId6"/>
    <p:sldId id="303" r:id="rId7"/>
    <p:sldId id="305" r:id="rId8"/>
    <p:sldId id="306" r:id="rId9"/>
    <p:sldId id="309" r:id="rId10"/>
    <p:sldId id="308" r:id="rId11"/>
    <p:sldId id="286" r:id="rId12"/>
    <p:sldId id="287" r:id="rId13"/>
    <p:sldId id="338" r:id="rId14"/>
    <p:sldId id="284" r:id="rId15"/>
    <p:sldId id="285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26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2364-6812-4438-A2F7-4585AEDF57D5}" type="datetimeFigureOut">
              <a:rPr lang="en-US" smtClean="0"/>
              <a:t>1/28/2009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F3CFB-E065-4DDB-9126-236E789A98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F3CFB-E065-4DDB-9126-236E789A9843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7A289-E457-4D57-9A26-309358DD8F06}" type="datetimeFigureOut">
              <a:rPr lang="en-US" smtClean="0"/>
              <a:pPr/>
              <a:t>1/28/2009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A9D4E-EA66-44F6-ABF7-E9C48E8E0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livingston\My%20Documents\livingston\summer%202008\A_Oxford%20presentation%202008\525-1.wmv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4191000" cy="19812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/>
              <a:t>BIM: Constructing Opportunities at </a:t>
            </a:r>
            <a:br>
              <a:rPr lang="en-US" sz="1800" b="1" dirty="0" smtClean="0"/>
            </a:br>
            <a:r>
              <a:rPr lang="en-US" sz="1800" b="1" dirty="0" smtClean="0"/>
              <a:t>Montana State University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100" b="1" dirty="0" smtClean="0"/>
              <a:t>CHRISTOPHER LIVINGSTON AIA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000" dirty="0" smtClean="0"/>
              <a:t>Assistant Professor</a:t>
            </a:r>
            <a:br>
              <a:rPr lang="en-US" sz="1000" dirty="0" smtClean="0"/>
            </a:br>
            <a:r>
              <a:rPr lang="en-US" sz="1000" dirty="0" smtClean="0"/>
              <a:t>Montana </a:t>
            </a:r>
            <a:r>
              <a:rPr lang="en-US" sz="1000" dirty="0"/>
              <a:t>State University</a:t>
            </a:r>
            <a:r>
              <a:rPr lang="en-US" sz="1100" dirty="0"/>
              <a:t/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4038600"/>
            <a:ext cx="3886200" cy="762001"/>
          </a:xfrm>
        </p:spPr>
        <p:txBody>
          <a:bodyPr/>
          <a:lstStyle/>
          <a:p>
            <a:pPr>
              <a:buFontTx/>
              <a:buNone/>
            </a:pPr>
            <a:r>
              <a:rPr lang="en-US" sz="600" dirty="0"/>
              <a:t>					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3657600"/>
            <a:ext cx="3200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Construction Document Prototype,  Spring 2008, Student:  Casey Walker</a:t>
            </a:r>
            <a:endParaRPr lang="en-US" sz="600" dirty="0"/>
          </a:p>
        </p:txBody>
      </p:sp>
      <p:pic>
        <p:nvPicPr>
          <p:cNvPr id="10" name="Picture 9" descr="Fall08mast-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748950"/>
            <a:ext cx="3200400" cy="475307"/>
          </a:xfrm>
          <a:prstGeom prst="rect">
            <a:avLst/>
          </a:prstGeom>
        </p:spPr>
      </p:pic>
      <p:pic>
        <p:nvPicPr>
          <p:cNvPr id="9" name="Picture 3" descr="image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990600"/>
            <a:ext cx="42672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ns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29600" cy="5487647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Plan sheet, Final document set,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levation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34942" cy="5491209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Elevations sheet, Final document set,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ctions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34942" cy="5491209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Sections sheet, Final document set,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ance hall wall detail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29601" cy="5487647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Wall sections sheet, Final document set,  Student: Kelly Fulton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or detail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29600" cy="5487647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sheet, Final document set,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ructural Detail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29600" cy="5487647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sheet, Final document set,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57855" cy="592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BIM structural system drawing,  Student: Chad Schreiner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59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BIM MEP system drawing,  Student: Chad Schreiner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2804"/>
            <a:ext cx="9144000" cy="591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BIM Enclosure system drawing,  Student: Chad Schreiner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59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BIM Interior system drawing,  Student: Chad Schreiner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age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2133600"/>
            <a:ext cx="4251452" cy="2438400"/>
          </a:xfrm>
        </p:spPr>
      </p:pic>
      <p:pic>
        <p:nvPicPr>
          <p:cNvPr id="1026" name="Picture 2" descr="money trial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3600"/>
            <a:ext cx="434233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4572000"/>
            <a:ext cx="426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Connecticut General Insurance Building, Skidmore Owings &amp; Merrill, 1957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4572000"/>
            <a:ext cx="434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Venice Bridge Museum Competition, 2006   Student: Tim Sanford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Construction Document Prototype,  Student: Casey Walker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mag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imag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mag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imag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imag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imag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imag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image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mage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ulton schematic 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800" y="152400"/>
            <a:ext cx="4141694" cy="6400800"/>
          </a:xfrm>
        </p:spPr>
      </p:pic>
      <p:pic>
        <p:nvPicPr>
          <p:cNvPr id="5" name="Picture 4" descr="fulton schematic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"/>
            <a:ext cx="4141694" cy="640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Schematic Design,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image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25-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3600" y="2033588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553200"/>
            <a:ext cx="441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Interactive Work Environment Prototype, spring 2008   Student:  Casey Walker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2" name="Picture 4" descr="Untitled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8458200" cy="59975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drawing,  Student: Daisuke Sadamori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 descr="Untitled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0"/>
            <a:ext cx="4701963" cy="6629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drawing,  Student: Sarah Berwald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4" name="Picture 4" descr="Untitled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8229600" cy="48672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drawing,  Student: Sarah Berwald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 descr="Untitle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04800"/>
            <a:ext cx="6946900" cy="56181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drawing,  Student: Jeffrey Ernst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4" descr="Untitled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701963" cy="6629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Detail drawing,  Student: </a:t>
            </a:r>
            <a:r>
              <a:rPr lang="en-US" sz="800" dirty="0" err="1" smtClean="0"/>
              <a:t>Marit</a:t>
            </a:r>
            <a:r>
              <a:rPr lang="en-US" sz="800" dirty="0" smtClean="0"/>
              <a:t> </a:t>
            </a:r>
            <a:r>
              <a:rPr lang="en-US" sz="800" dirty="0" err="1" smtClean="0"/>
              <a:t>Leuth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ver sheet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8229600" cy="5487647"/>
          </a:xfrm>
        </p:spPr>
      </p:pic>
      <p:sp>
        <p:nvSpPr>
          <p:cNvPr id="5" name="Rectangle 4"/>
          <p:cNvSpPr/>
          <p:nvPr/>
        </p:nvSpPr>
        <p:spPr>
          <a:xfrm>
            <a:off x="304800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Arch 440, Cover sheet, Final document set,  Student: Kelly Fulton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295</Words>
  <Application>Microsoft Office PowerPoint</Application>
  <PresentationFormat>On-screen Show (4:3)</PresentationFormat>
  <Paragraphs>55</Paragraphs>
  <Slides>31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BIM: Constructing Opportunities at  Montana State University  CHRISTOPHER LIVINGSTON AIA Assistant Professor Montana State University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clivingston</dc:creator>
  <cp:lastModifiedBy>Deke Smith</cp:lastModifiedBy>
  <cp:revision>88</cp:revision>
  <dcterms:created xsi:type="dcterms:W3CDTF">2008-07-16T20:07:35Z</dcterms:created>
  <dcterms:modified xsi:type="dcterms:W3CDTF">2009-01-28T11:00:29Z</dcterms:modified>
</cp:coreProperties>
</file>